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0"/>
  </p:notesMasterIdLst>
  <p:sldIdLst>
    <p:sldId id="256" r:id="rId2"/>
    <p:sldId id="265" r:id="rId3"/>
    <p:sldId id="266" r:id="rId4"/>
    <p:sldId id="267" r:id="rId5"/>
    <p:sldId id="268" r:id="rId6"/>
    <p:sldId id="277" r:id="rId7"/>
    <p:sldId id="269" r:id="rId8"/>
    <p:sldId id="258" r:id="rId9"/>
    <p:sldId id="259" r:id="rId10"/>
    <p:sldId id="270" r:id="rId11"/>
    <p:sldId id="260" r:id="rId12"/>
    <p:sldId id="272" r:id="rId13"/>
    <p:sldId id="261" r:id="rId14"/>
    <p:sldId id="273" r:id="rId15"/>
    <p:sldId id="262" r:id="rId16"/>
    <p:sldId id="274" r:id="rId17"/>
    <p:sldId id="263" r:id="rId18"/>
    <p:sldId id="264" r:id="rId19"/>
    <p:sldId id="275" r:id="rId20"/>
    <p:sldId id="278" r:id="rId21"/>
    <p:sldId id="281" r:id="rId22"/>
    <p:sldId id="283" r:id="rId23"/>
    <p:sldId id="282" r:id="rId24"/>
    <p:sldId id="285" r:id="rId25"/>
    <p:sldId id="284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0.67300000000000015</c:v>
                </c:pt>
                <c:pt idx="1">
                  <c:v>0.75930000000000009</c:v>
                </c:pt>
                <c:pt idx="2">
                  <c:v>0.5757000000000001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B-4546-9080-B3824B4F9B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0.65590000000000015</c:v>
                </c:pt>
                <c:pt idx="1">
                  <c:v>0.65050000000000008</c:v>
                </c:pt>
                <c:pt idx="2">
                  <c:v>0.56570000000000009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B-4546-9080-B3824B4F9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12288"/>
        <c:axId val="97944320"/>
      </c:barChart>
      <c:catAx>
        <c:axId val="680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944320"/>
        <c:crosses val="autoZero"/>
        <c:auto val="1"/>
        <c:lblAlgn val="ctr"/>
        <c:lblOffset val="100"/>
        <c:noMultiLvlLbl val="0"/>
      </c:catAx>
      <c:valAx>
        <c:axId val="979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01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pattFill prst="wdDn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1B-48E4-AF83-EAF8662E4F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география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0.66940000000000011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B-4159-9889-605EEE74B7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география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0.67180000000000006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BB-4159-9889-605EEE74B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48320"/>
        <c:axId val="119854208"/>
      </c:barChart>
      <c:catAx>
        <c:axId val="1198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854208"/>
        <c:crosses val="autoZero"/>
        <c:auto val="1"/>
        <c:lblAlgn val="ctr"/>
        <c:lblOffset val="100"/>
        <c:noMultiLvlLbl val="0"/>
      </c:catAx>
      <c:valAx>
        <c:axId val="1198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4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4B-4BF0-840C-E2D847EC5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0.59929999999999994</c:v>
                </c:pt>
                <c:pt idx="1">
                  <c:v>0.66890000000000016</c:v>
                </c:pt>
                <c:pt idx="2">
                  <c:v>0.76170000000000015</c:v>
                </c:pt>
                <c:pt idx="3">
                  <c:v>0.73810000000000009</c:v>
                </c:pt>
                <c:pt idx="4">
                  <c:v>0.7903</c:v>
                </c:pt>
                <c:pt idx="5">
                  <c:v>0.68640000000000001</c:v>
                </c:pt>
                <c:pt idx="6">
                  <c:v>0.67140000000000011</c:v>
                </c:pt>
                <c:pt idx="7">
                  <c:v>0.65850000000000009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B-4BF0-840C-E2D847EC5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4B-4BF0-840C-E2D847EC559D}"/>
                </c:ext>
              </c:extLst>
            </c:dLbl>
            <c:dLbl>
              <c:idx val="7"/>
              <c:layout>
                <c:manualLayout>
                  <c:x val="1.0341558234870466E-2"/>
                  <c:y val="-1.50923844065959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4B-4BF0-840C-E2D847EC5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0.57850000000000001</c:v>
                </c:pt>
                <c:pt idx="1">
                  <c:v>0.65140000000000009</c:v>
                </c:pt>
                <c:pt idx="2">
                  <c:v>0.70990000000000009</c:v>
                </c:pt>
                <c:pt idx="3">
                  <c:v>0.73410000000000009</c:v>
                </c:pt>
                <c:pt idx="4">
                  <c:v>0.7632000000000001</c:v>
                </c:pt>
                <c:pt idx="5">
                  <c:v>0.68680000000000008</c:v>
                </c:pt>
                <c:pt idx="6">
                  <c:v>0.67110000000000014</c:v>
                </c:pt>
                <c:pt idx="7">
                  <c:v>0.71800000000000008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B-4BF0-840C-E2D847EC5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915264"/>
        <c:axId val="119916800"/>
      </c:barChart>
      <c:catAx>
        <c:axId val="1199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16800"/>
        <c:crosses val="autoZero"/>
        <c:auto val="1"/>
        <c:lblAlgn val="ctr"/>
        <c:lblOffset val="100"/>
        <c:noMultiLvlLbl val="0"/>
      </c:catAx>
      <c:valAx>
        <c:axId val="1199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9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54573018051232E-2"/>
          <c:y val="3.9196508584815805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1490620260966528E-3"/>
                  <c:y val="-8.16003697323010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AA-43B1-BD42-8A0CFAAFA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0.59929999999999994</c:v>
                </c:pt>
                <c:pt idx="1">
                  <c:v>0.66890000000000016</c:v>
                </c:pt>
                <c:pt idx="2">
                  <c:v>0.76170000000000015</c:v>
                </c:pt>
                <c:pt idx="3">
                  <c:v>0.73810000000000009</c:v>
                </c:pt>
                <c:pt idx="4">
                  <c:v>0.7903</c:v>
                </c:pt>
                <c:pt idx="5">
                  <c:v>0.68640000000000001</c:v>
                </c:pt>
                <c:pt idx="6">
                  <c:v>0.67140000000000011</c:v>
                </c:pt>
                <c:pt idx="7">
                  <c:v>0.65850000000000009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A-43B1-BD42-8A0CFAAFAA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0.54200000000000004</c:v>
                </c:pt>
                <c:pt idx="1">
                  <c:v>0.6100000000000001</c:v>
                </c:pt>
                <c:pt idx="2">
                  <c:v>0.72300000000000009</c:v>
                </c:pt>
                <c:pt idx="3">
                  <c:v>0.69899999999999995</c:v>
                </c:pt>
                <c:pt idx="4">
                  <c:v>0.7420000000000001</c:v>
                </c:pt>
                <c:pt idx="5">
                  <c:v>0.60100000000000009</c:v>
                </c:pt>
                <c:pt idx="6">
                  <c:v>0.53600000000000003</c:v>
                </c:pt>
                <c:pt idx="7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A-43B1-BD42-8A0CFAAFA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153216"/>
        <c:axId val="120154752"/>
      </c:barChart>
      <c:catAx>
        <c:axId val="1201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154752"/>
        <c:crosses val="autoZero"/>
        <c:auto val="1"/>
        <c:lblAlgn val="ctr"/>
        <c:lblOffset val="100"/>
        <c:noMultiLvlLbl val="0"/>
      </c:catAx>
      <c:valAx>
        <c:axId val="12015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5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E-4277-8237-1D19163F1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0.4719000000000001</c:v>
                </c:pt>
                <c:pt idx="1">
                  <c:v>0.47080000000000005</c:v>
                </c:pt>
                <c:pt idx="2">
                  <c:v>0.48930000000000007</c:v>
                </c:pt>
                <c:pt idx="3">
                  <c:v>0.51019999999999999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E-4277-8237-1D19163F15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0.47350000000000003</c:v>
                </c:pt>
                <c:pt idx="1">
                  <c:v>0.51100000000000001</c:v>
                </c:pt>
                <c:pt idx="2">
                  <c:v>0.50570000000000004</c:v>
                </c:pt>
                <c:pt idx="3">
                  <c:v>0.55149999999999999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E-4277-8237-1D19163F1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08608"/>
        <c:axId val="116310400"/>
      </c:barChart>
      <c:catAx>
        <c:axId val="1163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310400"/>
        <c:crosses val="autoZero"/>
        <c:auto val="1"/>
        <c:lblAlgn val="ctr"/>
        <c:lblOffset val="100"/>
        <c:noMultiLvlLbl val="0"/>
      </c:catAx>
      <c:valAx>
        <c:axId val="11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0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78-4268-949E-3FA59BBBB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0.4719000000000001</c:v>
                </c:pt>
                <c:pt idx="1">
                  <c:v>0.47080000000000005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8-4268-949E-3FA59BBBBF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8-4268-949E-3FA59BBBB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15488"/>
        <c:axId val="96017024"/>
      </c:barChart>
      <c:catAx>
        <c:axId val="960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017024"/>
        <c:crosses val="autoZero"/>
        <c:auto val="1"/>
        <c:lblAlgn val="ctr"/>
        <c:lblOffset val="100"/>
        <c:noMultiLvlLbl val="0"/>
      </c:catAx>
      <c:valAx>
        <c:axId val="960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0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16-4AA2-9B24-8DDD51137676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16-4AA2-9B24-8DDD51137676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16-4AA2-9B24-8DDD51137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0.44310000000000005</c:v>
                </c:pt>
                <c:pt idx="1">
                  <c:v>0.34760000000000002</c:v>
                </c:pt>
                <c:pt idx="2">
                  <c:v>0.43480000000000008</c:v>
                </c:pt>
                <c:pt idx="3">
                  <c:v>0.43470000000000003</c:v>
                </c:pt>
                <c:pt idx="4">
                  <c:v>0.50129999999999997</c:v>
                </c:pt>
                <c:pt idx="5">
                  <c:v>0.51080000000000003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6-4AA2-9B24-8DDD51137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16-4AA2-9B24-8DDD51137676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16-4AA2-9B24-8DDD51137676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16-4AA2-9B24-8DDD51137676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16-4AA2-9B24-8DDD51137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0.43150000000000011</c:v>
                </c:pt>
                <c:pt idx="1">
                  <c:v>0.38000000000000006</c:v>
                </c:pt>
                <c:pt idx="2">
                  <c:v>0.45910000000000001</c:v>
                </c:pt>
                <c:pt idx="3">
                  <c:v>0.46340000000000003</c:v>
                </c:pt>
                <c:pt idx="4" formatCode="0%">
                  <c:v>0.53</c:v>
                </c:pt>
                <c:pt idx="5">
                  <c:v>0.50560000000000005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6-4AA2-9B24-8DDD5113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18112"/>
        <c:axId val="96236288"/>
      </c:barChart>
      <c:catAx>
        <c:axId val="962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236288"/>
        <c:crosses val="autoZero"/>
        <c:auto val="1"/>
        <c:lblAlgn val="ctr"/>
        <c:lblOffset val="100"/>
        <c:noMultiLvlLbl val="0"/>
      </c:catAx>
      <c:valAx>
        <c:axId val="962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983260321815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1-4122-ABE4-787B4A731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0.4719000000000001</c:v>
                </c:pt>
                <c:pt idx="1">
                  <c:v>0.47080000000000005</c:v>
                </c:pt>
                <c:pt idx="2" formatCode="0%">
                  <c:v>0.49000000000000005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1-4122-ABE4-787B4A7316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0.41800000000000004</c:v>
                </c:pt>
                <c:pt idx="1">
                  <c:v>0.39600000000000007</c:v>
                </c:pt>
                <c:pt idx="2">
                  <c:v>0.37400000000000005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1-4122-ABE4-787B4A731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20576"/>
        <c:axId val="97730560"/>
      </c:barChart>
      <c:catAx>
        <c:axId val="977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730560"/>
        <c:crosses val="autoZero"/>
        <c:auto val="1"/>
        <c:lblAlgn val="ctr"/>
        <c:lblOffset val="100"/>
        <c:noMultiLvlLbl val="0"/>
      </c:catAx>
      <c:valAx>
        <c:axId val="9773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  <c:pt idx="8">
                  <c:v>биология (8 кл)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0.38090000000000007</c:v>
                </c:pt>
                <c:pt idx="1">
                  <c:v>0.34230000000000005</c:v>
                </c:pt>
                <c:pt idx="2">
                  <c:v>0.39430000000000004</c:v>
                </c:pt>
                <c:pt idx="3">
                  <c:v>0.4042</c:v>
                </c:pt>
                <c:pt idx="4">
                  <c:v>0.31290000000000007</c:v>
                </c:pt>
                <c:pt idx="5">
                  <c:v>0.33100000000000007</c:v>
                </c:pt>
                <c:pt idx="6">
                  <c:v>0.3035000000000001</c:v>
                </c:pt>
                <c:pt idx="7">
                  <c:v>0.2874000000000001</c:v>
                </c:pt>
                <c:pt idx="8">
                  <c:v>0.44829999999999998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E-420C-AB21-7EEAAB16F4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англ.язык</c:v>
                </c:pt>
                <c:pt idx="6">
                  <c:v>нем.язык</c:v>
                </c:pt>
                <c:pt idx="7">
                  <c:v>франц.язык</c:v>
                </c:pt>
                <c:pt idx="8">
                  <c:v>биология (8 кл)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0.38510000000000005</c:v>
                </c:pt>
                <c:pt idx="1">
                  <c:v>0.38040000000000007</c:v>
                </c:pt>
                <c:pt idx="2">
                  <c:v>0.4007</c:v>
                </c:pt>
                <c:pt idx="3">
                  <c:v>0.45300000000000001</c:v>
                </c:pt>
                <c:pt idx="4">
                  <c:v>0.34360000000000002</c:v>
                </c:pt>
                <c:pt idx="5">
                  <c:v>0.34450000000000003</c:v>
                </c:pt>
                <c:pt idx="6">
                  <c:v>0.3237000000000001</c:v>
                </c:pt>
                <c:pt idx="7">
                  <c:v>0.34340000000000004</c:v>
                </c:pt>
                <c:pt idx="8">
                  <c:v>0.4572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0E-420C-AB21-7EEAAB16F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05760"/>
        <c:axId val="96419840"/>
      </c:barChart>
      <c:catAx>
        <c:axId val="964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419840"/>
        <c:crosses val="autoZero"/>
        <c:auto val="1"/>
        <c:lblAlgn val="ctr"/>
        <c:lblOffset val="100"/>
        <c:noMultiLvlLbl val="0"/>
      </c:catAx>
      <c:valAx>
        <c:axId val="964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40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0781145592437E-2"/>
          <c:y val="1.9073248372320016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888100612917879E-3"/>
                  <c:y val="-8.6026591117597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7-4664-8587-D5005BF79701}"/>
                </c:ext>
              </c:extLst>
            </c:dLbl>
            <c:dLbl>
              <c:idx val="1"/>
              <c:layout>
                <c:manualLayout>
                  <c:x val="0"/>
                  <c:y val="-1.11180565128590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A7-4664-8587-D5005BF79701}"/>
                </c:ext>
              </c:extLst>
            </c:dLbl>
            <c:dLbl>
              <c:idx val="3"/>
              <c:layout>
                <c:manualLayout>
                  <c:x val="1.1944050306458944E-3"/>
                  <c:y val="1.4589304926376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A7-4664-8587-D5005BF79701}"/>
                </c:ext>
              </c:extLst>
            </c:dLbl>
            <c:dLbl>
              <c:idx val="4"/>
              <c:layout>
                <c:manualLayout>
                  <c:x val="-8.7588690415339715E-17"/>
                  <c:y val="-6.0872617106603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A7-4664-8587-D5005BF79701}"/>
                </c:ext>
              </c:extLst>
            </c:dLbl>
            <c:dLbl>
              <c:idx val="5"/>
              <c:layout>
                <c:manualLayout>
                  <c:x val="-1.7517738083067943E-16"/>
                  <c:y val="-8.6026591117597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A7-4664-8587-D5005BF79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биология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0.38090000000000007</c:v>
                </c:pt>
                <c:pt idx="1">
                  <c:v>0.34230000000000005</c:v>
                </c:pt>
                <c:pt idx="2">
                  <c:v>0.39430000000000004</c:v>
                </c:pt>
                <c:pt idx="3">
                  <c:v>0.4042</c:v>
                </c:pt>
                <c:pt idx="4">
                  <c:v>0.31290000000000007</c:v>
                </c:pt>
                <c:pt idx="5">
                  <c:v>0.44829999999999998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7-4664-8587-D5005BF797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биология 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0.34700000000000003</c:v>
                </c:pt>
                <c:pt idx="1">
                  <c:v>0.26300000000000001</c:v>
                </c:pt>
                <c:pt idx="2">
                  <c:v>0.4007</c:v>
                </c:pt>
                <c:pt idx="3">
                  <c:v>0.30700000000000005</c:v>
                </c:pt>
                <c:pt idx="4">
                  <c:v>0.4290000000000001</c:v>
                </c:pt>
                <c:pt idx="5">
                  <c:v>0.32400000000000007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7-4664-8587-D5005BF79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996736"/>
        <c:axId val="112998272"/>
      </c:barChart>
      <c:catAx>
        <c:axId val="11299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998272"/>
        <c:crosses val="autoZero"/>
        <c:auto val="1"/>
        <c:lblAlgn val="ctr"/>
        <c:lblOffset val="100"/>
        <c:noMultiLvlLbl val="0"/>
      </c:catAx>
      <c:valAx>
        <c:axId val="11299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9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3E-47A5-BFDC-FA094C35C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0.42080000000000006</c:v>
                </c:pt>
                <c:pt idx="1">
                  <c:v>0.26740000000000008</c:v>
                </c:pt>
                <c:pt idx="2">
                  <c:v>0.36640000000000006</c:v>
                </c:pt>
                <c:pt idx="3">
                  <c:v>0.54730000000000001</c:v>
                </c:pt>
                <c:pt idx="4">
                  <c:v>0.46150000000000002</c:v>
                </c:pt>
                <c:pt idx="5">
                  <c:v>0.50690000000000002</c:v>
                </c:pt>
                <c:pt idx="6">
                  <c:v>0.32780000000000004</c:v>
                </c:pt>
                <c:pt idx="7">
                  <c:v>0.40090000000000003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E-47A5-BFDC-FA094C35C6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3E-47A5-BFDC-FA094C35C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обществознание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0.4361000000000001</c:v>
                </c:pt>
                <c:pt idx="1">
                  <c:v>0.30430000000000007</c:v>
                </c:pt>
                <c:pt idx="2">
                  <c:v>0.39030000000000004</c:v>
                </c:pt>
                <c:pt idx="3">
                  <c:v>0.58839999999999992</c:v>
                </c:pt>
                <c:pt idx="4">
                  <c:v>0.50109999999999999</c:v>
                </c:pt>
                <c:pt idx="5">
                  <c:v>0.54239999999999999</c:v>
                </c:pt>
                <c:pt idx="6">
                  <c:v>0.35700000000000004</c:v>
                </c:pt>
                <c:pt idx="7">
                  <c:v>0.39460000000000006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E-47A5-BFDC-FA094C35C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514048"/>
        <c:axId val="118515584"/>
      </c:barChart>
      <c:catAx>
        <c:axId val="1185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515584"/>
        <c:crosses val="autoZero"/>
        <c:auto val="1"/>
        <c:lblAlgn val="ctr"/>
        <c:lblOffset val="100"/>
        <c:noMultiLvlLbl val="0"/>
      </c:catAx>
      <c:valAx>
        <c:axId val="1185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50781145592437E-2"/>
          <c:y val="3.9196427581114635E-2"/>
          <c:w val="0.92251076351730266"/>
          <c:h val="0.8121257603630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944050306458504E-3"/>
                  <c:y val="3.97432789373693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A6-4D4E-BEE3-A4AC6755C594}"/>
                </c:ext>
              </c:extLst>
            </c:dLbl>
            <c:dLbl>
              <c:idx val="3"/>
              <c:layout>
                <c:manualLayout>
                  <c:x val="-5.9720251532295572E-3"/>
                  <c:y val="6.4897252948362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A6-4D4E-BEE3-A4AC6755C594}"/>
                </c:ext>
              </c:extLst>
            </c:dLbl>
            <c:dLbl>
              <c:idx val="4"/>
              <c:layout>
                <c:manualLayout>
                  <c:x val="9.5552402451671535E-3"/>
                  <c:y val="3.9743278937369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A6-4D4E-BEE3-A4AC6755C594}"/>
                </c:ext>
              </c:extLst>
            </c:dLbl>
            <c:dLbl>
              <c:idx val="5"/>
              <c:layout>
                <c:manualLayout>
                  <c:x val="-2.3888100612917003E-3"/>
                  <c:y val="1.4035917498134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A6-4D4E-BEE3-A4AC6755C594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3-4406-8E87-4D6A2D438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0.42080000000000006</c:v>
                </c:pt>
                <c:pt idx="1">
                  <c:v>0.26740000000000008</c:v>
                </c:pt>
                <c:pt idx="2">
                  <c:v>0.36640000000000006</c:v>
                </c:pt>
                <c:pt idx="3">
                  <c:v>0.46150000000000002</c:v>
                </c:pt>
                <c:pt idx="4">
                  <c:v>0.50690000000000002</c:v>
                </c:pt>
                <c:pt idx="5">
                  <c:v>0.32780000000000004</c:v>
                </c:pt>
                <c:pt idx="6">
                  <c:v>0.40090000000000003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6-4D4E-BEE3-A4AC6755C5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0.28400000000000003</c:v>
                </c:pt>
                <c:pt idx="1">
                  <c:v>0.28100000000000008</c:v>
                </c:pt>
                <c:pt idx="2">
                  <c:v>0.26800000000000002</c:v>
                </c:pt>
                <c:pt idx="3">
                  <c:v>0.29100000000000004</c:v>
                </c:pt>
                <c:pt idx="4">
                  <c:v>0.29000000000000004</c:v>
                </c:pt>
                <c:pt idx="5">
                  <c:v>0.21400000000000002</c:v>
                </c:pt>
                <c:pt idx="6">
                  <c:v>0.34600000000000003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A6-4D4E-BEE3-A4AC6755C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91520"/>
        <c:axId val="119697408"/>
      </c:barChart>
      <c:catAx>
        <c:axId val="1196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697408"/>
        <c:crosses val="autoZero"/>
        <c:auto val="1"/>
        <c:lblAlgn val="ctr"/>
        <c:lblOffset val="100"/>
        <c:noMultiLvlLbl val="0"/>
      </c:catAx>
      <c:valAx>
        <c:axId val="11969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6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8FFCF-2916-4B51-95C0-D64941839306}" type="doc">
      <dgm:prSet loTypeId="urn:microsoft.com/office/officeart/2005/8/layout/chart3" loCatId="relationship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417E2E-3A6B-4978-A2BB-E9C4A718BB87}">
      <dgm:prSet phldrT="[Текст]"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Государственная итоговая аттестация 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(ГИА)</a:t>
          </a:r>
        </a:p>
      </dgm:t>
    </dgm:pt>
    <dgm:pt modelId="{75025586-C71D-4B13-B0A2-3E8DCD527C45}" type="parTrans" cxnId="{1162A4D2-B462-49E8-B14A-653BD3FE2251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0586C-886F-4F24-B22F-74D460D78A27}" type="sibTrans" cxnId="{1162A4D2-B462-49E8-B14A-653BD3FE2251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EEC72-2071-4AF0-8B5F-290E556ADAE1}">
      <dgm:prSet phldrT="[Текст]"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Всероссийские проверочные работы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(ВПР)</a:t>
          </a:r>
        </a:p>
      </dgm:t>
    </dgm:pt>
    <dgm:pt modelId="{6044EFCF-C364-40F3-9F19-04282E73162D}" type="parTrans" cxnId="{7DA9C5FD-7884-4D6B-805F-6536885D01AA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61ADB-8038-4CA6-89DE-6D047F95C087}" type="sibTrans" cxnId="{7DA9C5FD-7884-4D6B-805F-6536885D01AA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FE8AA-B8BC-4BBC-909B-74D29B7E8F01}">
      <dgm:prSet phldrT="[Текст]"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Региональные исследования качества образования</a:t>
          </a:r>
        </a:p>
      </dgm:t>
    </dgm:pt>
    <dgm:pt modelId="{FCAA4F2F-1E5A-4379-B178-19E5101C75AA}" type="parTrans" cxnId="{5521A322-7128-4CB7-AE25-705D288E6789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8BB55-F693-47F9-BB3A-9B3C098DDF82}" type="sibTrans" cxnId="{5521A322-7128-4CB7-AE25-705D288E6789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FA582-B71A-4738-A239-56F34BEEE64F}">
      <dgm:prSet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Международные сопоставительные исследования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PISA, PIRLS, TIMSS</a:t>
          </a:r>
          <a:endParaRPr lang="ru-RU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C181B-CF81-4470-AC41-406EECC4750C}" type="parTrans" cxnId="{838F6EBC-9950-40AC-AD3E-F67CBFDAEDC8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25284-7058-4ADE-A380-FDFA7280720C}" type="sibTrans" cxnId="{838F6EBC-9950-40AC-AD3E-F67CBFDAEDC8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44202-9811-4F25-9D6D-69C1AFB19612}">
      <dgm:prSet custT="1"/>
      <dgm:spPr/>
      <dgm:t>
        <a:bodyPr/>
        <a:lstStyle/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Национальные исследования качества образования</a:t>
          </a:r>
        </a:p>
        <a:p>
          <a:r>
            <a: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(НИКО)</a:t>
          </a:r>
        </a:p>
      </dgm:t>
    </dgm:pt>
    <dgm:pt modelId="{3A12DED5-D396-4ACA-B18E-C270BE0766A0}" type="parTrans" cxnId="{CF21E0DE-A30E-4876-A351-27A247CE84B5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0906E-0D40-465F-B3B9-A10E8190657E}" type="sibTrans" cxnId="{CF21E0DE-A30E-4876-A351-27A247CE84B5}">
      <dgm:prSet/>
      <dgm:spPr/>
      <dgm:t>
        <a:bodyPr/>
        <a:lstStyle/>
        <a:p>
          <a:endParaRPr lang="ru-RU" sz="12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DBEB0-ADC6-4C49-AD0F-07753F1D3C7B}" type="pres">
      <dgm:prSet presAssocID="{7D28FFCF-2916-4B51-95C0-D6494183930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33D8B-B3EB-4504-9114-8C0208CAD499}" type="pres">
      <dgm:prSet presAssocID="{7D28FFCF-2916-4B51-95C0-D64941839306}" presName="wedge1" presStyleLbl="node1" presStyleIdx="0" presStyleCnt="5" custScaleX="104389" custScaleY="100341"/>
      <dgm:spPr/>
      <dgm:t>
        <a:bodyPr/>
        <a:lstStyle/>
        <a:p>
          <a:endParaRPr lang="ru-RU"/>
        </a:p>
      </dgm:t>
    </dgm:pt>
    <dgm:pt modelId="{061087A5-C583-4F79-8541-4FC351AE22A8}" type="pres">
      <dgm:prSet presAssocID="{7D28FFCF-2916-4B51-95C0-D6494183930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C6A29-8134-49A5-817F-DC66A0C3B8C1}" type="pres">
      <dgm:prSet presAssocID="{7D28FFCF-2916-4B51-95C0-D64941839306}" presName="wedge2" presStyleLbl="node1" presStyleIdx="1" presStyleCnt="5" custLinFactNeighborX="-1145" custLinFactNeighborY="573"/>
      <dgm:spPr/>
      <dgm:t>
        <a:bodyPr/>
        <a:lstStyle/>
        <a:p>
          <a:endParaRPr lang="ru-RU"/>
        </a:p>
      </dgm:t>
    </dgm:pt>
    <dgm:pt modelId="{E8CDBDD5-869B-4758-A9FC-6A6152A72B10}" type="pres">
      <dgm:prSet presAssocID="{7D28FFCF-2916-4B51-95C0-D6494183930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7195-1C93-411D-A871-7579A766EE45}" type="pres">
      <dgm:prSet presAssocID="{7D28FFCF-2916-4B51-95C0-D64941839306}" presName="wedge3" presStyleLbl="node1" presStyleIdx="2" presStyleCnt="5" custLinFactNeighborX="136" custLinFactNeighborY="-11"/>
      <dgm:spPr/>
      <dgm:t>
        <a:bodyPr/>
        <a:lstStyle/>
        <a:p>
          <a:endParaRPr lang="ru-RU"/>
        </a:p>
      </dgm:t>
    </dgm:pt>
    <dgm:pt modelId="{141642A8-405C-4844-AECE-7B20AE30984C}" type="pres">
      <dgm:prSet presAssocID="{7D28FFCF-2916-4B51-95C0-D6494183930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5B430-5FA2-4380-A410-02FB918D6A80}" type="pres">
      <dgm:prSet presAssocID="{7D28FFCF-2916-4B51-95C0-D64941839306}" presName="wedge4" presStyleLbl="node1" presStyleIdx="3" presStyleCnt="5"/>
      <dgm:spPr/>
      <dgm:t>
        <a:bodyPr/>
        <a:lstStyle/>
        <a:p>
          <a:endParaRPr lang="ru-RU"/>
        </a:p>
      </dgm:t>
    </dgm:pt>
    <dgm:pt modelId="{533374A8-448E-47DC-8F2E-64A747FA7BD8}" type="pres">
      <dgm:prSet presAssocID="{7D28FFCF-2916-4B51-95C0-D6494183930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3778-96A1-4119-B72D-7659885870AF}" type="pres">
      <dgm:prSet presAssocID="{7D28FFCF-2916-4B51-95C0-D64941839306}" presName="wedge5" presStyleLbl="node1" presStyleIdx="4" presStyleCnt="5"/>
      <dgm:spPr/>
      <dgm:t>
        <a:bodyPr/>
        <a:lstStyle/>
        <a:p>
          <a:endParaRPr lang="ru-RU"/>
        </a:p>
      </dgm:t>
    </dgm:pt>
    <dgm:pt modelId="{B0968F6F-23A3-45D6-B547-037D3058139D}" type="pres">
      <dgm:prSet presAssocID="{7D28FFCF-2916-4B51-95C0-D6494183930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2A4D2-B462-49E8-B14A-653BD3FE2251}" srcId="{7D28FFCF-2916-4B51-95C0-D64941839306}" destId="{55417E2E-3A6B-4978-A2BB-E9C4A718BB87}" srcOrd="0" destOrd="0" parTransId="{75025586-C71D-4B13-B0A2-3E8DCD527C45}" sibTransId="{5DE0586C-886F-4F24-B22F-74D460D78A27}"/>
    <dgm:cxn modelId="{1E609CED-A44C-4FBA-8066-1DE2BADA9447}" type="presOf" srcId="{F2944202-9811-4F25-9D6D-69C1AFB19612}" destId="{CE7C6A29-8134-49A5-817F-DC66A0C3B8C1}" srcOrd="0" destOrd="0" presId="urn:microsoft.com/office/officeart/2005/8/layout/chart3"/>
    <dgm:cxn modelId="{37C3729A-70F6-4DAF-BA6C-35E08E3B63FE}" type="presOf" srcId="{F2944202-9811-4F25-9D6D-69C1AFB19612}" destId="{E8CDBDD5-869B-4758-A9FC-6A6152A72B10}" srcOrd="1" destOrd="0" presId="urn:microsoft.com/office/officeart/2005/8/layout/chart3"/>
    <dgm:cxn modelId="{A4DB9806-7C48-4104-A789-82F388F5CC16}" type="presOf" srcId="{7D28FFCF-2916-4B51-95C0-D64941839306}" destId="{FD8DBEB0-ADC6-4C49-AD0F-07753F1D3C7B}" srcOrd="0" destOrd="0" presId="urn:microsoft.com/office/officeart/2005/8/layout/chart3"/>
    <dgm:cxn modelId="{5521A322-7128-4CB7-AE25-705D288E6789}" srcId="{7D28FFCF-2916-4B51-95C0-D64941839306}" destId="{0A6FE8AA-B8BC-4BBC-909B-74D29B7E8F01}" srcOrd="4" destOrd="0" parTransId="{FCAA4F2F-1E5A-4379-B178-19E5101C75AA}" sibTransId="{4F18BB55-F693-47F9-BB3A-9B3C098DDF82}"/>
    <dgm:cxn modelId="{F9F165D4-A639-4A7A-A464-209D5D96D745}" type="presOf" srcId="{672FA582-B71A-4738-A239-56F34BEEE64F}" destId="{42977195-1C93-411D-A871-7579A766EE45}" srcOrd="0" destOrd="0" presId="urn:microsoft.com/office/officeart/2005/8/layout/chart3"/>
    <dgm:cxn modelId="{7DA9C5FD-7884-4D6B-805F-6536885D01AA}" srcId="{7D28FFCF-2916-4B51-95C0-D64941839306}" destId="{6F4EEC72-2071-4AF0-8B5F-290E556ADAE1}" srcOrd="3" destOrd="0" parTransId="{6044EFCF-C364-40F3-9F19-04282E73162D}" sibTransId="{A2161ADB-8038-4CA6-89DE-6D047F95C087}"/>
    <dgm:cxn modelId="{CF21E0DE-A30E-4876-A351-27A247CE84B5}" srcId="{7D28FFCF-2916-4B51-95C0-D64941839306}" destId="{F2944202-9811-4F25-9D6D-69C1AFB19612}" srcOrd="1" destOrd="0" parTransId="{3A12DED5-D396-4ACA-B18E-C270BE0766A0}" sibTransId="{6250906E-0D40-465F-B3B9-A10E8190657E}"/>
    <dgm:cxn modelId="{838F6EBC-9950-40AC-AD3E-F67CBFDAEDC8}" srcId="{7D28FFCF-2916-4B51-95C0-D64941839306}" destId="{672FA582-B71A-4738-A239-56F34BEEE64F}" srcOrd="2" destOrd="0" parTransId="{0D9C181B-CF81-4470-AC41-406EECC4750C}" sibTransId="{5DB25284-7058-4ADE-A380-FDFA7280720C}"/>
    <dgm:cxn modelId="{3150BE89-3C7C-4935-B577-668C16961605}" type="presOf" srcId="{55417E2E-3A6B-4978-A2BB-E9C4A718BB87}" destId="{F2033D8B-B3EB-4504-9114-8C0208CAD499}" srcOrd="0" destOrd="0" presId="urn:microsoft.com/office/officeart/2005/8/layout/chart3"/>
    <dgm:cxn modelId="{DB557490-7444-4CA7-93B2-503E38ADD531}" type="presOf" srcId="{672FA582-B71A-4738-A239-56F34BEEE64F}" destId="{141642A8-405C-4844-AECE-7B20AE30984C}" srcOrd="1" destOrd="0" presId="urn:microsoft.com/office/officeart/2005/8/layout/chart3"/>
    <dgm:cxn modelId="{DFF28874-9ED1-49BA-ABCE-4E61FAF5DB51}" type="presOf" srcId="{55417E2E-3A6B-4978-A2BB-E9C4A718BB87}" destId="{061087A5-C583-4F79-8541-4FC351AE22A8}" srcOrd="1" destOrd="0" presId="urn:microsoft.com/office/officeart/2005/8/layout/chart3"/>
    <dgm:cxn modelId="{741E0B0E-16BC-4F56-A9C7-8AECEDF56B19}" type="presOf" srcId="{0A6FE8AA-B8BC-4BBC-909B-74D29B7E8F01}" destId="{5EC13778-96A1-4119-B72D-7659885870AF}" srcOrd="0" destOrd="0" presId="urn:microsoft.com/office/officeart/2005/8/layout/chart3"/>
    <dgm:cxn modelId="{40021EA3-263A-4ABE-86DF-53ED4150B365}" type="presOf" srcId="{6F4EEC72-2071-4AF0-8B5F-290E556ADAE1}" destId="{CE85B430-5FA2-4380-A410-02FB918D6A80}" srcOrd="0" destOrd="0" presId="urn:microsoft.com/office/officeart/2005/8/layout/chart3"/>
    <dgm:cxn modelId="{437BDEAB-B2BC-4A57-8B64-D3AC87B4748C}" type="presOf" srcId="{6F4EEC72-2071-4AF0-8B5F-290E556ADAE1}" destId="{533374A8-448E-47DC-8F2E-64A747FA7BD8}" srcOrd="1" destOrd="0" presId="urn:microsoft.com/office/officeart/2005/8/layout/chart3"/>
    <dgm:cxn modelId="{517DB9ED-6532-4AC8-A7EC-7C06876FD094}" type="presOf" srcId="{0A6FE8AA-B8BC-4BBC-909B-74D29B7E8F01}" destId="{B0968F6F-23A3-45D6-B547-037D3058139D}" srcOrd="1" destOrd="0" presId="urn:microsoft.com/office/officeart/2005/8/layout/chart3"/>
    <dgm:cxn modelId="{E9C78162-4093-4DD6-8AFB-C3506BE5A312}" type="presParOf" srcId="{FD8DBEB0-ADC6-4C49-AD0F-07753F1D3C7B}" destId="{F2033D8B-B3EB-4504-9114-8C0208CAD499}" srcOrd="0" destOrd="0" presId="urn:microsoft.com/office/officeart/2005/8/layout/chart3"/>
    <dgm:cxn modelId="{A7E89C67-D298-418E-9016-8BB0994A6294}" type="presParOf" srcId="{FD8DBEB0-ADC6-4C49-AD0F-07753F1D3C7B}" destId="{061087A5-C583-4F79-8541-4FC351AE22A8}" srcOrd="1" destOrd="0" presId="urn:microsoft.com/office/officeart/2005/8/layout/chart3"/>
    <dgm:cxn modelId="{917F2794-B2DC-4FAF-8CE9-5BFB3AE43D2A}" type="presParOf" srcId="{FD8DBEB0-ADC6-4C49-AD0F-07753F1D3C7B}" destId="{CE7C6A29-8134-49A5-817F-DC66A0C3B8C1}" srcOrd="2" destOrd="0" presId="urn:microsoft.com/office/officeart/2005/8/layout/chart3"/>
    <dgm:cxn modelId="{44D8ED34-A26F-4837-BA13-D8D6F674F032}" type="presParOf" srcId="{FD8DBEB0-ADC6-4C49-AD0F-07753F1D3C7B}" destId="{E8CDBDD5-869B-4758-A9FC-6A6152A72B10}" srcOrd="3" destOrd="0" presId="urn:microsoft.com/office/officeart/2005/8/layout/chart3"/>
    <dgm:cxn modelId="{C0A34DEF-29F4-4964-932A-BF642B3E6B55}" type="presParOf" srcId="{FD8DBEB0-ADC6-4C49-AD0F-07753F1D3C7B}" destId="{42977195-1C93-411D-A871-7579A766EE45}" srcOrd="4" destOrd="0" presId="urn:microsoft.com/office/officeart/2005/8/layout/chart3"/>
    <dgm:cxn modelId="{BE1C29C8-E776-436D-B6DA-E12DDC9992A9}" type="presParOf" srcId="{FD8DBEB0-ADC6-4C49-AD0F-07753F1D3C7B}" destId="{141642A8-405C-4844-AECE-7B20AE30984C}" srcOrd="5" destOrd="0" presId="urn:microsoft.com/office/officeart/2005/8/layout/chart3"/>
    <dgm:cxn modelId="{D9A20863-9006-45A7-BE3A-BF35A2FD5751}" type="presParOf" srcId="{FD8DBEB0-ADC6-4C49-AD0F-07753F1D3C7B}" destId="{CE85B430-5FA2-4380-A410-02FB918D6A80}" srcOrd="6" destOrd="0" presId="urn:microsoft.com/office/officeart/2005/8/layout/chart3"/>
    <dgm:cxn modelId="{63D9911D-9EA8-4ED1-92DB-FD02FE0F5A09}" type="presParOf" srcId="{FD8DBEB0-ADC6-4C49-AD0F-07753F1D3C7B}" destId="{533374A8-448E-47DC-8F2E-64A747FA7BD8}" srcOrd="7" destOrd="0" presId="urn:microsoft.com/office/officeart/2005/8/layout/chart3"/>
    <dgm:cxn modelId="{C8FD657C-C052-44E7-824C-FB041AE4DAFE}" type="presParOf" srcId="{FD8DBEB0-ADC6-4C49-AD0F-07753F1D3C7B}" destId="{5EC13778-96A1-4119-B72D-7659885870AF}" srcOrd="8" destOrd="0" presId="urn:microsoft.com/office/officeart/2005/8/layout/chart3"/>
    <dgm:cxn modelId="{C01168E3-C764-486D-BD70-EBEC26868D8A}" type="presParOf" srcId="{FD8DBEB0-ADC6-4C49-AD0F-07753F1D3C7B}" destId="{B0968F6F-23A3-45D6-B547-037D3058139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88FA0-A547-4719-BF07-141A102D1003}" type="doc">
      <dgm:prSet loTypeId="urn:microsoft.com/office/officeart/2005/8/layout/bList2#1" loCatId="list" qsTypeId="urn:microsoft.com/office/officeart/2005/8/quickstyle/simple1" qsCatId="simple" csTypeId="urn:microsoft.com/office/officeart/2005/8/colors/colorful1#2" csCatId="colorful" phldr="1"/>
      <dgm:spPr/>
    </dgm:pt>
    <dgm:pt modelId="{1FEC8F9D-8895-446D-A377-D36228CAA75A}">
      <dgm:prSet phldrT="[Текст]"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792EA-2E89-4578-933C-266864C54F3F}" type="parTrans" cxnId="{A17921D4-1FDA-452A-A523-79EDFE79EFFD}">
      <dgm:prSet/>
      <dgm:spPr/>
      <dgm:t>
        <a:bodyPr/>
        <a:lstStyle/>
        <a:p>
          <a:endParaRPr lang="ru-RU"/>
        </a:p>
      </dgm:t>
    </dgm:pt>
    <dgm:pt modelId="{5B575764-3104-470C-B483-FCA89A334A25}" type="sibTrans" cxnId="{A17921D4-1FDA-452A-A523-79EDFE79EFFD}">
      <dgm:prSet/>
      <dgm:spPr/>
      <dgm:t>
        <a:bodyPr/>
        <a:lstStyle/>
        <a:p>
          <a:endParaRPr lang="ru-RU"/>
        </a:p>
      </dgm:t>
    </dgm:pt>
    <dgm:pt modelId="{9143E529-D239-47DE-A99D-A662D0B559AD}">
      <dgm:prSet phldrT="[Текст]"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TIMSS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8A74E-2AAB-48C9-9454-0EF6B2F7C88C}" type="parTrans" cxnId="{86E2446D-75F2-4900-9C77-1BA740EE8C3C}">
      <dgm:prSet/>
      <dgm:spPr/>
      <dgm:t>
        <a:bodyPr/>
        <a:lstStyle/>
        <a:p>
          <a:endParaRPr lang="ru-RU"/>
        </a:p>
      </dgm:t>
    </dgm:pt>
    <dgm:pt modelId="{FE1594F3-1372-47DC-B418-5B5A548011CB}" type="sibTrans" cxnId="{86E2446D-75F2-4900-9C77-1BA740EE8C3C}">
      <dgm:prSet/>
      <dgm:spPr/>
      <dgm:t>
        <a:bodyPr/>
        <a:lstStyle/>
        <a:p>
          <a:endParaRPr lang="ru-RU"/>
        </a:p>
      </dgm:t>
    </dgm:pt>
    <dgm:pt modelId="{BCEAFD81-6F79-4C2E-A5BC-BC1840E44C60}">
      <dgm:prSet phldrT="[Текст]"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PIRLS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52D4E-57B3-4607-A0BE-BB6D549BF61F}" type="parTrans" cxnId="{3E13D3CF-1AA6-4AAC-9060-46C1CD26F6C8}">
      <dgm:prSet/>
      <dgm:spPr/>
      <dgm:t>
        <a:bodyPr/>
        <a:lstStyle/>
        <a:p>
          <a:endParaRPr lang="ru-RU"/>
        </a:p>
      </dgm:t>
    </dgm:pt>
    <dgm:pt modelId="{CDF261E6-7A62-46EB-9BBC-75F364261A2A}" type="sibTrans" cxnId="{3E13D3CF-1AA6-4AAC-9060-46C1CD26F6C8}">
      <dgm:prSet/>
      <dgm:spPr/>
      <dgm:t>
        <a:bodyPr/>
        <a:lstStyle/>
        <a:p>
          <a:endParaRPr lang="ru-RU"/>
        </a:p>
      </dgm:t>
    </dgm:pt>
    <dgm:pt modelId="{AF98AB41-88A8-4786-8AD6-B45B270549DA}">
      <dgm:prSet/>
      <dgm:spPr/>
      <dgm:t>
        <a:bodyPr/>
        <a:lstStyle/>
        <a:p>
          <a:pPr algn="ctr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ICCS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F9291-726A-4F85-862E-BB754A1DD888}" type="parTrans" cxnId="{83865922-AE63-4F55-B9FB-A63B7F3FE75F}">
      <dgm:prSet/>
      <dgm:spPr/>
      <dgm:t>
        <a:bodyPr/>
        <a:lstStyle/>
        <a:p>
          <a:endParaRPr lang="ru-RU"/>
        </a:p>
      </dgm:t>
    </dgm:pt>
    <dgm:pt modelId="{5EF1897C-BBFD-44D5-938C-B9ECF1D9EC94}" type="sibTrans" cxnId="{83865922-AE63-4F55-B9FB-A63B7F3FE75F}">
      <dgm:prSet/>
      <dgm:spPr/>
      <dgm:t>
        <a:bodyPr/>
        <a:lstStyle/>
        <a:p>
          <a:endParaRPr lang="ru-RU"/>
        </a:p>
      </dgm:t>
    </dgm:pt>
    <dgm:pt modelId="{0B094FD4-2CD7-45E3-9467-7D90D10BEDF4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2020-2018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D8D74-6B7D-4728-91F5-55B3915B5F92}" type="parTrans" cxnId="{922E64AA-FE55-4F0D-A79D-5B79452CFFC1}">
      <dgm:prSet/>
      <dgm:spPr/>
      <dgm:t>
        <a:bodyPr/>
        <a:lstStyle/>
        <a:p>
          <a:endParaRPr lang="ru-RU"/>
        </a:p>
      </dgm:t>
    </dgm:pt>
    <dgm:pt modelId="{D075BECF-528F-4927-BE54-6C4DE453658F}" type="sibTrans" cxnId="{922E64AA-FE55-4F0D-A79D-5B79452CFFC1}">
      <dgm:prSet/>
      <dgm:spPr/>
      <dgm:t>
        <a:bodyPr/>
        <a:lstStyle/>
        <a:p>
          <a:endParaRPr lang="ru-RU"/>
        </a:p>
      </dgm:t>
    </dgm:pt>
    <dgm:pt modelId="{ECFCB8AC-DEEE-4611-9A6B-37743F6B3A02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09FFE-8FEE-4824-B888-6A4011820C1B}" type="parTrans" cxnId="{59905506-37DA-45A6-B3EF-4065BCE9C578}">
      <dgm:prSet/>
      <dgm:spPr/>
      <dgm:t>
        <a:bodyPr/>
        <a:lstStyle/>
        <a:p>
          <a:endParaRPr lang="ru-RU"/>
        </a:p>
      </dgm:t>
    </dgm:pt>
    <dgm:pt modelId="{187D6CDB-3E48-454C-B9DC-08F9C72EF0FD}" type="sibTrans" cxnId="{59905506-37DA-45A6-B3EF-4065BCE9C578}">
      <dgm:prSet/>
      <dgm:spPr/>
      <dgm:t>
        <a:bodyPr/>
        <a:lstStyle/>
        <a:p>
          <a:endParaRPr lang="ru-RU"/>
        </a:p>
      </dgm:t>
    </dgm:pt>
    <dgm:pt modelId="{D09C261D-1A8F-4364-98A1-F9C4A7B6F242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2012-2011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79E8F-09B5-4261-9130-D8BC046D520C}" type="parTrans" cxnId="{7A3EE9D7-3381-4548-B1E6-7C99B6CB92F8}">
      <dgm:prSet/>
      <dgm:spPr/>
      <dgm:t>
        <a:bodyPr/>
        <a:lstStyle/>
        <a:p>
          <a:endParaRPr lang="ru-RU"/>
        </a:p>
      </dgm:t>
    </dgm:pt>
    <dgm:pt modelId="{46865348-CEB4-421A-88BD-D84F8E23E310}" type="sibTrans" cxnId="{7A3EE9D7-3381-4548-B1E6-7C99B6CB92F8}">
      <dgm:prSet/>
      <dgm:spPr/>
      <dgm:t>
        <a:bodyPr/>
        <a:lstStyle/>
        <a:p>
          <a:endParaRPr lang="ru-RU"/>
        </a:p>
      </dgm:t>
    </dgm:pt>
    <dgm:pt modelId="{AEBCC1A6-4A00-4EF9-AA96-A1144D714506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55D6A-F1DB-4753-82FC-2D6EDC84D901}" type="parTrans" cxnId="{8275CBD5-234A-4223-82FE-0AEF6FF3A845}">
      <dgm:prSet/>
      <dgm:spPr/>
      <dgm:t>
        <a:bodyPr/>
        <a:lstStyle/>
        <a:p>
          <a:endParaRPr lang="ru-RU"/>
        </a:p>
      </dgm:t>
    </dgm:pt>
    <dgm:pt modelId="{1D71B6DB-6500-4033-B485-986F2D2B7D91}" type="sibTrans" cxnId="{8275CBD5-234A-4223-82FE-0AEF6FF3A845}">
      <dgm:prSet/>
      <dgm:spPr/>
      <dgm:t>
        <a:bodyPr/>
        <a:lstStyle/>
        <a:p>
          <a:endParaRPr lang="ru-RU"/>
        </a:p>
      </dgm:t>
    </dgm:pt>
    <dgm:pt modelId="{1E1AB48B-80B0-4B95-A3A9-4D14324FC71E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0C6DF-517B-4A78-BAF4-4A3471983171}" type="parTrans" cxnId="{5D847472-CD91-428E-B4A7-5B95C3FE20A9}">
      <dgm:prSet/>
      <dgm:spPr/>
      <dgm:t>
        <a:bodyPr/>
        <a:lstStyle/>
        <a:p>
          <a:endParaRPr lang="ru-RU"/>
        </a:p>
      </dgm:t>
    </dgm:pt>
    <dgm:pt modelId="{160C2A22-8560-41D8-B8C8-EA72553C9894}" type="sibTrans" cxnId="{5D847472-CD91-428E-B4A7-5B95C3FE20A9}">
      <dgm:prSet/>
      <dgm:spPr/>
      <dgm:t>
        <a:bodyPr/>
        <a:lstStyle/>
        <a:p>
          <a:endParaRPr lang="ru-RU"/>
        </a:p>
      </dgm:t>
    </dgm:pt>
    <dgm:pt modelId="{CE73E90B-A7C3-4BF3-BD09-5EFEEE7E8B6D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2003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A6F85-6430-4837-9F30-00D3FEF8B5FA}" type="parTrans" cxnId="{718A689E-D549-4817-9B3F-83EB1F40CCED}">
      <dgm:prSet/>
      <dgm:spPr/>
      <dgm:t>
        <a:bodyPr/>
        <a:lstStyle/>
        <a:p>
          <a:endParaRPr lang="ru-RU"/>
        </a:p>
      </dgm:t>
    </dgm:pt>
    <dgm:pt modelId="{79E66EC7-8890-487B-B971-AD2B2F5FF70B}" type="sibTrans" cxnId="{718A689E-D549-4817-9B3F-83EB1F40CCED}">
      <dgm:prSet/>
      <dgm:spPr/>
      <dgm:t>
        <a:bodyPr/>
        <a:lstStyle/>
        <a:p>
          <a:endParaRPr lang="ru-RU"/>
        </a:p>
      </dgm:t>
    </dgm:pt>
    <dgm:pt modelId="{E19F4F58-5EE4-429E-BD1B-70935F416AAE}">
      <dgm:prSet/>
      <dgm:spPr/>
      <dgm:t>
        <a:bodyPr/>
        <a:lstStyle/>
        <a:p>
          <a:pPr algn="ctr"/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2000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CD887F-5A65-45D9-8716-12EA9B9381F4}" type="parTrans" cxnId="{B8752635-5433-4A39-A4A1-1D56550C28B1}">
      <dgm:prSet/>
      <dgm:spPr/>
      <dgm:t>
        <a:bodyPr/>
        <a:lstStyle/>
        <a:p>
          <a:endParaRPr lang="ru-RU"/>
        </a:p>
      </dgm:t>
    </dgm:pt>
    <dgm:pt modelId="{5D7518E4-385B-4F4C-BB4D-DA18215D7555}" type="sibTrans" cxnId="{B8752635-5433-4A39-A4A1-1D56550C28B1}">
      <dgm:prSet/>
      <dgm:spPr/>
      <dgm:t>
        <a:bodyPr/>
        <a:lstStyle/>
        <a:p>
          <a:endParaRPr lang="ru-RU"/>
        </a:p>
      </dgm:t>
    </dgm:pt>
    <dgm:pt modelId="{F6330283-39D9-4B67-AE93-9CEBBCDE85F3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C92F6-A79A-4888-AC1F-40B5D37C333D}" type="parTrans" cxnId="{DEFB9D7E-F413-4BD8-92C5-16AF5D45F230}">
      <dgm:prSet/>
      <dgm:spPr/>
      <dgm:t>
        <a:bodyPr/>
        <a:lstStyle/>
        <a:p>
          <a:endParaRPr lang="ru-RU"/>
        </a:p>
      </dgm:t>
    </dgm:pt>
    <dgm:pt modelId="{99168D81-D1AB-4DD8-AFDB-B3AADCBF64CB}" type="sibTrans" cxnId="{DEFB9D7E-F413-4BD8-92C5-16AF5D45F230}">
      <dgm:prSet/>
      <dgm:spPr/>
      <dgm:t>
        <a:bodyPr/>
        <a:lstStyle/>
        <a:p>
          <a:endParaRPr lang="ru-RU"/>
        </a:p>
      </dgm:t>
    </dgm:pt>
    <dgm:pt modelId="{61F73594-9772-49B6-9307-C81311ED6C42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213C3-259E-431F-8324-FA48EA17E2F0}" type="parTrans" cxnId="{35584561-B731-46DD-BC88-30B2100F9A92}">
      <dgm:prSet/>
      <dgm:spPr/>
      <dgm:t>
        <a:bodyPr/>
        <a:lstStyle/>
        <a:p>
          <a:endParaRPr lang="ru-RU"/>
        </a:p>
      </dgm:t>
    </dgm:pt>
    <dgm:pt modelId="{B070462E-2314-43D2-8EAC-07F02DE60103}" type="sibTrans" cxnId="{35584561-B731-46DD-BC88-30B2100F9A92}">
      <dgm:prSet/>
      <dgm:spPr/>
      <dgm:t>
        <a:bodyPr/>
        <a:lstStyle/>
        <a:p>
          <a:endParaRPr lang="ru-RU"/>
        </a:p>
      </dgm:t>
    </dgm:pt>
    <dgm:pt modelId="{1CFA27FC-29F2-4194-AFFE-53FD14C5989D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2011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82B0A-FAC8-4362-BEA1-EEDBD660247A}" type="parTrans" cxnId="{D3B1B445-B0F2-455F-8E70-DAE4D8F573B4}">
      <dgm:prSet/>
      <dgm:spPr/>
      <dgm:t>
        <a:bodyPr/>
        <a:lstStyle/>
        <a:p>
          <a:endParaRPr lang="ru-RU"/>
        </a:p>
      </dgm:t>
    </dgm:pt>
    <dgm:pt modelId="{B17ED96A-2442-4A2E-AA16-8E8612127492}" type="sibTrans" cxnId="{D3B1B445-B0F2-455F-8E70-DAE4D8F573B4}">
      <dgm:prSet/>
      <dgm:spPr/>
      <dgm:t>
        <a:bodyPr/>
        <a:lstStyle/>
        <a:p>
          <a:endParaRPr lang="ru-RU"/>
        </a:p>
      </dgm:t>
    </dgm:pt>
    <dgm:pt modelId="{43469EF0-454C-4A76-BB54-EE0D8FFC3076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2008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6DDFB-6458-494D-98E1-82E732B9ABA7}" type="parTrans" cxnId="{5088C1FF-9BBE-4E34-81B6-6E441C677A9F}">
      <dgm:prSet/>
      <dgm:spPr/>
      <dgm:t>
        <a:bodyPr/>
        <a:lstStyle/>
        <a:p>
          <a:endParaRPr lang="ru-RU"/>
        </a:p>
      </dgm:t>
    </dgm:pt>
    <dgm:pt modelId="{4174FD01-C5A5-44F0-AB19-CABF69246577}" type="sibTrans" cxnId="{5088C1FF-9BBE-4E34-81B6-6E441C677A9F}">
      <dgm:prSet/>
      <dgm:spPr/>
      <dgm:t>
        <a:bodyPr/>
        <a:lstStyle/>
        <a:p>
          <a:endParaRPr lang="ru-RU"/>
        </a:p>
      </dgm:t>
    </dgm:pt>
    <dgm:pt modelId="{0EF32193-404D-4473-AC22-8036204C0578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E0FDB-0397-4EA6-9E43-95B0C2D0ACBF}" type="parTrans" cxnId="{ABF58A79-BF86-40FF-A13F-310CADCD8104}">
      <dgm:prSet/>
      <dgm:spPr/>
      <dgm:t>
        <a:bodyPr/>
        <a:lstStyle/>
        <a:p>
          <a:endParaRPr lang="ru-RU"/>
        </a:p>
      </dgm:t>
    </dgm:pt>
    <dgm:pt modelId="{00ABA89B-BAA7-4B53-BA60-3E69AC3572F2}" type="sibTrans" cxnId="{ABF58A79-BF86-40FF-A13F-310CADCD8104}">
      <dgm:prSet/>
      <dgm:spPr/>
      <dgm:t>
        <a:bodyPr/>
        <a:lstStyle/>
        <a:p>
          <a:endParaRPr lang="ru-RU"/>
        </a:p>
      </dgm:t>
    </dgm:pt>
    <dgm:pt modelId="{91330485-5023-4833-BC74-E5558155F47A}">
      <dgm:prSet custT="1"/>
      <dgm:spPr/>
      <dgm:t>
        <a:bodyPr/>
        <a:lstStyle/>
        <a:p>
          <a:pPr algn="ctr"/>
          <a:r>
            <a: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2003</a:t>
          </a:r>
          <a:endParaRPr lang="ru-RU" sz="1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2EA83-1A45-4F19-8F79-5651AF527EB7}" type="parTrans" cxnId="{61D29A24-FF16-4FF9-8F0B-1C55580A6210}">
      <dgm:prSet/>
      <dgm:spPr/>
      <dgm:t>
        <a:bodyPr/>
        <a:lstStyle/>
        <a:p>
          <a:endParaRPr lang="ru-RU"/>
        </a:p>
      </dgm:t>
    </dgm:pt>
    <dgm:pt modelId="{6DA65191-5729-431C-91C9-DBC11B19BEA5}" type="sibTrans" cxnId="{61D29A24-FF16-4FF9-8F0B-1C55580A6210}">
      <dgm:prSet/>
      <dgm:spPr/>
      <dgm:t>
        <a:bodyPr/>
        <a:lstStyle/>
        <a:p>
          <a:endParaRPr lang="ru-RU"/>
        </a:p>
      </dgm:t>
    </dgm:pt>
    <dgm:pt modelId="{8FC73189-F943-4917-842E-C7D32E7EFA54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37B14-A3D7-4518-9721-E572212898CD}" type="parTrans" cxnId="{9FE3AFF3-6094-4DDA-AAA0-941FA516C0D2}">
      <dgm:prSet/>
      <dgm:spPr/>
      <dgm:t>
        <a:bodyPr/>
        <a:lstStyle/>
        <a:p>
          <a:endParaRPr lang="ru-RU"/>
        </a:p>
      </dgm:t>
    </dgm:pt>
    <dgm:pt modelId="{69A71900-9E6D-4DD7-8948-3346AE2B3B33}" type="sibTrans" cxnId="{9FE3AFF3-6094-4DDA-AAA0-941FA516C0D2}">
      <dgm:prSet/>
      <dgm:spPr/>
      <dgm:t>
        <a:bodyPr/>
        <a:lstStyle/>
        <a:p>
          <a:endParaRPr lang="ru-RU"/>
        </a:p>
      </dgm:t>
    </dgm:pt>
    <dgm:pt modelId="{D772C1EE-C6A4-4FA2-817B-CF259D86EE84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E0AAD-4ADF-46B9-8E98-FD7621EECDB8}" type="parTrans" cxnId="{20657745-9D8F-4C70-9B4A-9FAF14F76725}">
      <dgm:prSet/>
      <dgm:spPr/>
      <dgm:t>
        <a:bodyPr/>
        <a:lstStyle/>
        <a:p>
          <a:endParaRPr lang="ru-RU"/>
        </a:p>
      </dgm:t>
    </dgm:pt>
    <dgm:pt modelId="{68210DDD-5453-499C-942B-6E24F5EA03ED}" type="sibTrans" cxnId="{20657745-9D8F-4C70-9B4A-9FAF14F76725}">
      <dgm:prSet/>
      <dgm:spPr/>
      <dgm:t>
        <a:bodyPr/>
        <a:lstStyle/>
        <a:p>
          <a:endParaRPr lang="ru-RU"/>
        </a:p>
      </dgm:t>
    </dgm:pt>
    <dgm:pt modelId="{D33D2477-7B94-4163-BD00-884EBC28FA1A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EFBA9-8583-4ED6-99F7-F4EC6250197B}" type="parTrans" cxnId="{BCF00882-A9E5-4530-AC20-7A498A0472D3}">
      <dgm:prSet/>
      <dgm:spPr/>
      <dgm:t>
        <a:bodyPr/>
        <a:lstStyle/>
        <a:p>
          <a:endParaRPr lang="ru-RU"/>
        </a:p>
      </dgm:t>
    </dgm:pt>
    <dgm:pt modelId="{82B61CEA-6643-45A5-937E-BC46598F24AE}" type="sibTrans" cxnId="{BCF00882-A9E5-4530-AC20-7A498A0472D3}">
      <dgm:prSet/>
      <dgm:spPr/>
      <dgm:t>
        <a:bodyPr/>
        <a:lstStyle/>
        <a:p>
          <a:endParaRPr lang="ru-RU"/>
        </a:p>
      </dgm:t>
    </dgm:pt>
    <dgm:pt modelId="{9559F134-4AFB-4503-98F8-5E258407CD3B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5C6CE-400B-4E76-A66A-5787484C8E6E}" type="parTrans" cxnId="{838BF974-6AB7-4105-914B-37CC0A76F1BC}">
      <dgm:prSet/>
      <dgm:spPr/>
      <dgm:t>
        <a:bodyPr/>
        <a:lstStyle/>
        <a:p>
          <a:endParaRPr lang="ru-RU"/>
        </a:p>
      </dgm:t>
    </dgm:pt>
    <dgm:pt modelId="{E529D29F-80DE-4159-8B1C-4D758668715E}" type="sibTrans" cxnId="{838BF974-6AB7-4105-914B-37CC0A76F1BC}">
      <dgm:prSet/>
      <dgm:spPr/>
      <dgm:t>
        <a:bodyPr/>
        <a:lstStyle/>
        <a:p>
          <a:endParaRPr lang="ru-RU"/>
        </a:p>
      </dgm:t>
    </dgm:pt>
    <dgm:pt modelId="{9754A1F0-032D-4E32-8645-7AE50EAE34E9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3B33D-50B4-4EA8-8D0E-C4953FF612EE}" type="parTrans" cxnId="{472EB930-E017-4ABC-B63B-24F2BBDDB612}">
      <dgm:prSet/>
      <dgm:spPr/>
      <dgm:t>
        <a:bodyPr/>
        <a:lstStyle/>
        <a:p>
          <a:endParaRPr lang="ru-RU"/>
        </a:p>
      </dgm:t>
    </dgm:pt>
    <dgm:pt modelId="{7944E58B-8D1A-4EAE-A35A-C2061F59D4DB}" type="sibTrans" cxnId="{472EB930-E017-4ABC-B63B-24F2BBDDB612}">
      <dgm:prSet/>
      <dgm:spPr/>
      <dgm:t>
        <a:bodyPr/>
        <a:lstStyle/>
        <a:p>
          <a:endParaRPr lang="ru-RU"/>
        </a:p>
      </dgm:t>
    </dgm:pt>
    <dgm:pt modelId="{2975F193-8E1E-4815-84EA-BADD2133B537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5D676-8ED7-466D-ADC9-48169A459732}" type="parTrans" cxnId="{7BD2286D-0BEE-4ED1-9B45-129C3D6EBA39}">
      <dgm:prSet/>
      <dgm:spPr/>
      <dgm:t>
        <a:bodyPr/>
        <a:lstStyle/>
        <a:p>
          <a:endParaRPr lang="ru-RU"/>
        </a:p>
      </dgm:t>
    </dgm:pt>
    <dgm:pt modelId="{FFAFC809-9237-45CA-AFC4-30984B549466}" type="sibTrans" cxnId="{7BD2286D-0BEE-4ED1-9B45-129C3D6EBA39}">
      <dgm:prSet/>
      <dgm:spPr/>
      <dgm:t>
        <a:bodyPr/>
        <a:lstStyle/>
        <a:p>
          <a:endParaRPr lang="ru-RU"/>
        </a:p>
      </dgm:t>
    </dgm:pt>
    <dgm:pt modelId="{61C502D2-350F-413E-8A75-57E3026B85A3}">
      <dgm:prSet custT="1"/>
      <dgm:spPr/>
      <dgm:t>
        <a:bodyPr/>
        <a:lstStyle/>
        <a:p>
          <a:pPr algn="ctr"/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476F2-8A5F-4E34-B9A5-E2A550311548}" type="parTrans" cxnId="{C216FCC2-F6FC-4993-8B1D-D56719DF6A90}">
      <dgm:prSet/>
      <dgm:spPr/>
      <dgm:t>
        <a:bodyPr/>
        <a:lstStyle/>
        <a:p>
          <a:endParaRPr lang="ru-RU"/>
        </a:p>
      </dgm:t>
    </dgm:pt>
    <dgm:pt modelId="{243D335F-932A-475E-BCE4-DBDD01622FCC}" type="sibTrans" cxnId="{C216FCC2-F6FC-4993-8B1D-D56719DF6A90}">
      <dgm:prSet/>
      <dgm:spPr/>
      <dgm:t>
        <a:bodyPr/>
        <a:lstStyle/>
        <a:p>
          <a:endParaRPr lang="ru-RU"/>
        </a:p>
      </dgm:t>
    </dgm:pt>
    <dgm:pt modelId="{FF761D84-D21D-408B-ABA1-CA296FA0A831}" type="pres">
      <dgm:prSet presAssocID="{70B88FA0-A547-4719-BF07-141A102D1003}" presName="diagram" presStyleCnt="0">
        <dgm:presLayoutVars>
          <dgm:dir/>
          <dgm:animLvl val="lvl"/>
          <dgm:resizeHandles val="exact"/>
        </dgm:presLayoutVars>
      </dgm:prSet>
      <dgm:spPr/>
    </dgm:pt>
    <dgm:pt modelId="{C10A16E7-B75A-4BCB-9BDC-82CD8B33977A}" type="pres">
      <dgm:prSet presAssocID="{1FEC8F9D-8895-446D-A377-D36228CAA75A}" presName="compNode" presStyleCnt="0"/>
      <dgm:spPr/>
    </dgm:pt>
    <dgm:pt modelId="{E6247810-4E0E-42FF-B345-0797707BC638}" type="pres">
      <dgm:prSet presAssocID="{1FEC8F9D-8895-446D-A377-D36228CAA75A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34E74-DD74-4740-8791-14BFD8A10504}" type="pres">
      <dgm:prSet presAssocID="{1FEC8F9D-8895-446D-A377-D36228CAA7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C45C-46AC-45DC-ACB4-BA5EBF225C22}" type="pres">
      <dgm:prSet presAssocID="{1FEC8F9D-8895-446D-A377-D36228CAA75A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570AB413-100E-4563-A712-46356F722102}" type="pres">
      <dgm:prSet presAssocID="{1FEC8F9D-8895-446D-A377-D36228CAA75A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5D0F440-C93A-41C6-98CA-5310BA4E5B1A}" type="pres">
      <dgm:prSet presAssocID="{5B575764-3104-470C-B483-FCA89A334A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76D4BC-0B36-41E2-BAFB-E58AE39355A0}" type="pres">
      <dgm:prSet presAssocID="{9143E529-D239-47DE-A99D-A662D0B559AD}" presName="compNode" presStyleCnt="0"/>
      <dgm:spPr/>
    </dgm:pt>
    <dgm:pt modelId="{490C92D1-C0CD-4EEE-ADCA-4555682C0DF4}" type="pres">
      <dgm:prSet presAssocID="{9143E529-D239-47DE-A99D-A662D0B559AD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9622D-A69D-4BD3-AB13-08DC9F191FF6}" type="pres">
      <dgm:prSet presAssocID="{9143E529-D239-47DE-A99D-A662D0B559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DDB6-3FC3-4E30-936C-0F276D4F61D7}" type="pres">
      <dgm:prSet presAssocID="{9143E529-D239-47DE-A99D-A662D0B559AD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6D0BFD2A-1F30-496A-BE24-CD3269E10C24}" type="pres">
      <dgm:prSet presAssocID="{9143E529-D239-47DE-A99D-A662D0B559AD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83445DE-7372-46CB-9EA1-EDDEADA6D302}" type="pres">
      <dgm:prSet presAssocID="{FE1594F3-1372-47DC-B418-5B5A548011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65AA22-EF56-4BAC-A610-500DBD3842AA}" type="pres">
      <dgm:prSet presAssocID="{BCEAFD81-6F79-4C2E-A5BC-BC1840E44C60}" presName="compNode" presStyleCnt="0"/>
      <dgm:spPr/>
    </dgm:pt>
    <dgm:pt modelId="{C793E4F6-1B68-49BF-81B7-CEC13D371DEF}" type="pres">
      <dgm:prSet presAssocID="{BCEAFD81-6F79-4C2E-A5BC-BC1840E44C60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68936-BDD6-4F99-948F-94D7E428D8E0}" type="pres">
      <dgm:prSet presAssocID="{BCEAFD81-6F79-4C2E-A5BC-BC1840E44C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726EC-5A37-42B4-B3C0-0F64F7FB139B}" type="pres">
      <dgm:prSet presAssocID="{BCEAFD81-6F79-4C2E-A5BC-BC1840E44C60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50846035-1F71-42D8-A91B-FBC54C489554}" type="pres">
      <dgm:prSet presAssocID="{BCEAFD81-6F79-4C2E-A5BC-BC1840E44C60}" presName="adorn" presStyleLbl="fgAccFollow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ABA071-8B0A-4E55-9523-2890FAE58412}" type="pres">
      <dgm:prSet presAssocID="{CDF261E6-7A62-46EB-9BBC-75F364261A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72027D-7D85-41D0-9C61-2AEF27694F2B}" type="pres">
      <dgm:prSet presAssocID="{AF98AB41-88A8-4786-8AD6-B45B270549DA}" presName="compNode" presStyleCnt="0"/>
      <dgm:spPr/>
    </dgm:pt>
    <dgm:pt modelId="{9C1F543B-A431-4F18-94BC-E0B2A7F5AE77}" type="pres">
      <dgm:prSet presAssocID="{AF98AB41-88A8-4786-8AD6-B45B270549DA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5E00-F2B2-48BB-B53B-8AF08C9822DC}" type="pres">
      <dgm:prSet presAssocID="{AF98AB41-88A8-4786-8AD6-B45B270549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1EBC3-AD2B-45D9-898E-9FBAD8BE7BE9}" type="pres">
      <dgm:prSet presAssocID="{AF98AB41-88A8-4786-8AD6-B45B270549DA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C7F2E135-8598-4E7A-92F9-0FAAD9CAAA26}" type="pres">
      <dgm:prSet presAssocID="{AF98AB41-88A8-4786-8AD6-B45B270549DA}" presName="adorn" presStyleLbl="fgAccFollow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A3EE9D7-3381-4548-B1E6-7C99B6CB92F8}" srcId="{1FEC8F9D-8895-446D-A377-D36228CAA75A}" destId="{D09C261D-1A8F-4364-98A1-F9C4A7B6F242}" srcOrd="2" destOrd="0" parTransId="{A9E79E8F-09B5-4261-9130-D8BC046D520C}" sibTransId="{46865348-CEB4-421A-88BD-D84F8E23E310}"/>
    <dgm:cxn modelId="{59905506-37DA-45A6-B3EF-4065BCE9C578}" srcId="{1FEC8F9D-8895-446D-A377-D36228CAA75A}" destId="{ECFCB8AC-DEEE-4611-9A6B-37743F6B3A02}" srcOrd="1" destOrd="0" parTransId="{25C09FFE-8FEE-4824-B888-6A4011820C1B}" sibTransId="{187D6CDB-3E48-454C-B9DC-08F9C72EF0FD}"/>
    <dgm:cxn modelId="{B8752635-5433-4A39-A4A1-1D56550C28B1}" srcId="{1FEC8F9D-8895-446D-A377-D36228CAA75A}" destId="{E19F4F58-5EE4-429E-BD1B-70935F416AAE}" srcOrd="6" destOrd="0" parTransId="{26CD887F-5A65-45D9-8716-12EA9B9381F4}" sibTransId="{5D7518E4-385B-4F4C-BB4D-DA18215D7555}"/>
    <dgm:cxn modelId="{DD55CD25-2703-424F-8D79-FDD8A1F869CA}" type="presOf" srcId="{8FC73189-F943-4917-842E-C7D32E7EFA54}" destId="{C793E4F6-1B68-49BF-81B7-CEC13D371DEF}" srcOrd="0" destOrd="0" presId="urn:microsoft.com/office/officeart/2005/8/layout/bList2#1"/>
    <dgm:cxn modelId="{D3B1B445-B0F2-455F-8E70-DAE4D8F573B4}" srcId="{9143E529-D239-47DE-A99D-A662D0B559AD}" destId="{1CFA27FC-29F2-4194-AFFE-53FD14C5989D}" srcOrd="2" destOrd="0" parTransId="{0FE82B0A-FAC8-4362-BEA1-EEDBD660247A}" sibTransId="{B17ED96A-2442-4A2E-AA16-8E8612127492}"/>
    <dgm:cxn modelId="{83865922-AE63-4F55-B9FB-A63B7F3FE75F}" srcId="{70B88FA0-A547-4719-BF07-141A102D1003}" destId="{AF98AB41-88A8-4786-8AD6-B45B270549DA}" srcOrd="3" destOrd="0" parTransId="{54AF9291-726A-4F85-862E-BB754A1DD888}" sibTransId="{5EF1897C-BBFD-44D5-938C-B9ECF1D9EC94}"/>
    <dgm:cxn modelId="{02D53153-1B33-4A64-A67E-7374D4C9DAD1}" type="presOf" srcId="{61C502D2-350F-413E-8A75-57E3026B85A3}" destId="{9C1F543B-A431-4F18-94BC-E0B2A7F5AE77}" srcOrd="0" destOrd="1" presId="urn:microsoft.com/office/officeart/2005/8/layout/bList2#1"/>
    <dgm:cxn modelId="{838BF974-6AB7-4105-914B-37CC0A76F1BC}" srcId="{BCEAFD81-6F79-4C2E-A5BC-BC1840E44C60}" destId="{9559F134-4AFB-4503-98F8-5E258407CD3B}" srcOrd="3" destOrd="0" parTransId="{8465C6CE-400B-4E76-A66A-5787484C8E6E}" sibTransId="{E529D29F-80DE-4159-8B1C-4D758668715E}"/>
    <dgm:cxn modelId="{BF172F20-9981-4889-BB48-6E04F797960B}" type="presOf" srcId="{BCEAFD81-6F79-4C2E-A5BC-BC1840E44C60}" destId="{08D68936-BDD6-4F99-948F-94D7E428D8E0}" srcOrd="0" destOrd="0" presId="urn:microsoft.com/office/officeart/2005/8/layout/bList2#1"/>
    <dgm:cxn modelId="{718A689E-D549-4817-9B3F-83EB1F40CCED}" srcId="{1FEC8F9D-8895-446D-A377-D36228CAA75A}" destId="{CE73E90B-A7C3-4BF3-BD09-5EFEEE7E8B6D}" srcOrd="5" destOrd="0" parTransId="{95CA6F85-6430-4837-9F30-00D3FEF8B5FA}" sibTransId="{79E66EC7-8890-487B-B971-AD2B2F5FF70B}"/>
    <dgm:cxn modelId="{B76AC9D1-92D1-4D0B-B808-08E863F8BC9A}" type="presOf" srcId="{BCEAFD81-6F79-4C2E-A5BC-BC1840E44C60}" destId="{1CA726EC-5A37-42B4-B3C0-0F64F7FB139B}" srcOrd="1" destOrd="0" presId="urn:microsoft.com/office/officeart/2005/8/layout/bList2#1"/>
    <dgm:cxn modelId="{BCF00882-A9E5-4530-AC20-7A498A0472D3}" srcId="{BCEAFD81-6F79-4C2E-A5BC-BC1840E44C60}" destId="{D33D2477-7B94-4163-BD00-884EBC28FA1A}" srcOrd="2" destOrd="0" parTransId="{8E7EFBA9-8583-4ED6-99F7-F4EC6250197B}" sibTransId="{82B61CEA-6643-45A5-937E-BC46598F24AE}"/>
    <dgm:cxn modelId="{4999576F-3B9F-442B-AE77-C59D6F3326F5}" type="presOf" srcId="{91330485-5023-4833-BC74-E5558155F47A}" destId="{490C92D1-C0CD-4EEE-ADCA-4555682C0DF4}" srcOrd="0" destOrd="5" presId="urn:microsoft.com/office/officeart/2005/8/layout/bList2#1"/>
    <dgm:cxn modelId="{DEFB9D7E-F413-4BD8-92C5-16AF5D45F230}" srcId="{9143E529-D239-47DE-A99D-A662D0B559AD}" destId="{F6330283-39D9-4B67-AE93-9CEBBCDE85F3}" srcOrd="0" destOrd="0" parTransId="{A2AC92F6-A79A-4888-AC1F-40B5D37C333D}" sibTransId="{99168D81-D1AB-4DD8-AFDB-B3AADCBF64CB}"/>
    <dgm:cxn modelId="{F5921E3F-0C18-4EB4-ADB6-B05F47A50BD1}" type="presOf" srcId="{CDF261E6-7A62-46EB-9BBC-75F364261A2A}" destId="{90ABA071-8B0A-4E55-9523-2890FAE58412}" srcOrd="0" destOrd="0" presId="urn:microsoft.com/office/officeart/2005/8/layout/bList2#1"/>
    <dgm:cxn modelId="{DCE404D1-2711-4057-83A3-5B25DFED3022}" type="presOf" srcId="{1E1AB48B-80B0-4B95-A3A9-4D14324FC71E}" destId="{E6247810-4E0E-42FF-B345-0797707BC638}" srcOrd="0" destOrd="4" presId="urn:microsoft.com/office/officeart/2005/8/layout/bList2#1"/>
    <dgm:cxn modelId="{992BC25D-2FDE-4BC9-ACFE-E5DD8A132C08}" type="presOf" srcId="{0EF32193-404D-4473-AC22-8036204C0578}" destId="{490C92D1-C0CD-4EEE-ADCA-4555682C0DF4}" srcOrd="0" destOrd="4" presId="urn:microsoft.com/office/officeart/2005/8/layout/bList2#1"/>
    <dgm:cxn modelId="{3E13D3CF-1AA6-4AAC-9060-46C1CD26F6C8}" srcId="{70B88FA0-A547-4719-BF07-141A102D1003}" destId="{BCEAFD81-6F79-4C2E-A5BC-BC1840E44C60}" srcOrd="2" destOrd="0" parTransId="{D3852D4E-57B3-4607-A0BE-BB6D549BF61F}" sibTransId="{CDF261E6-7A62-46EB-9BBC-75F364261A2A}"/>
    <dgm:cxn modelId="{87081613-DDE6-43A4-AFE0-3454D1AF3BC5}" type="presOf" srcId="{1FEC8F9D-8895-446D-A377-D36228CAA75A}" destId="{A1834E74-DD74-4740-8791-14BFD8A10504}" srcOrd="0" destOrd="0" presId="urn:microsoft.com/office/officeart/2005/8/layout/bList2#1"/>
    <dgm:cxn modelId="{5D847472-CD91-428E-B4A7-5B95C3FE20A9}" srcId="{1FEC8F9D-8895-446D-A377-D36228CAA75A}" destId="{1E1AB48B-80B0-4B95-A3A9-4D14324FC71E}" srcOrd="4" destOrd="0" parTransId="{BFF0C6DF-517B-4A78-BAF4-4A3471983171}" sibTransId="{160C2A22-8560-41D8-B8C8-EA72553C9894}"/>
    <dgm:cxn modelId="{AEE59D41-8D61-4958-A5AA-3E53DB7E93EA}" type="presOf" srcId="{D772C1EE-C6A4-4FA2-817B-CF259D86EE84}" destId="{C793E4F6-1B68-49BF-81B7-CEC13D371DEF}" srcOrd="0" destOrd="1" presId="urn:microsoft.com/office/officeart/2005/8/layout/bList2#1"/>
    <dgm:cxn modelId="{A17921D4-1FDA-452A-A523-79EDFE79EFFD}" srcId="{70B88FA0-A547-4719-BF07-141A102D1003}" destId="{1FEC8F9D-8895-446D-A377-D36228CAA75A}" srcOrd="0" destOrd="0" parTransId="{936792EA-2E89-4578-933C-266864C54F3F}" sibTransId="{5B575764-3104-470C-B483-FCA89A334A25}"/>
    <dgm:cxn modelId="{922E64AA-FE55-4F0D-A79D-5B79452CFFC1}" srcId="{1FEC8F9D-8895-446D-A377-D36228CAA75A}" destId="{0B094FD4-2CD7-45E3-9467-7D90D10BEDF4}" srcOrd="0" destOrd="0" parTransId="{0C4D8D74-6B7D-4728-91F5-55B3915B5F92}" sibTransId="{D075BECF-528F-4927-BE54-6C4DE453658F}"/>
    <dgm:cxn modelId="{DFC265FF-AF83-41EB-BAFE-16711AFE9662}" type="presOf" srcId="{F6330283-39D9-4B67-AE93-9CEBBCDE85F3}" destId="{490C92D1-C0CD-4EEE-ADCA-4555682C0DF4}" srcOrd="0" destOrd="0" presId="urn:microsoft.com/office/officeart/2005/8/layout/bList2#1"/>
    <dgm:cxn modelId="{EE6BBFFF-DE8A-4008-AB00-3881B95A3133}" type="presOf" srcId="{E19F4F58-5EE4-429E-BD1B-70935F416AAE}" destId="{E6247810-4E0E-42FF-B345-0797707BC638}" srcOrd="0" destOrd="6" presId="urn:microsoft.com/office/officeart/2005/8/layout/bList2#1"/>
    <dgm:cxn modelId="{ABF58A79-BF86-40FF-A13F-310CADCD8104}" srcId="{9143E529-D239-47DE-A99D-A662D0B559AD}" destId="{0EF32193-404D-4473-AC22-8036204C0578}" srcOrd="4" destOrd="0" parTransId="{9E7E0FDB-0397-4EA6-9E43-95B0C2D0ACBF}" sibTransId="{00ABA89B-BAA7-4B53-BA60-3E69AC3572F2}"/>
    <dgm:cxn modelId="{B4BF76E7-F38D-4AD1-96F3-A7887D575B68}" type="presOf" srcId="{1FEC8F9D-8895-446D-A377-D36228CAA75A}" destId="{374DC45C-46AC-45DC-ACB4-BA5EBF225C22}" srcOrd="1" destOrd="0" presId="urn:microsoft.com/office/officeart/2005/8/layout/bList2#1"/>
    <dgm:cxn modelId="{C1BCB5E4-1B10-4CC5-A1B2-A840F062679D}" type="presOf" srcId="{9559F134-4AFB-4503-98F8-5E258407CD3B}" destId="{C793E4F6-1B68-49BF-81B7-CEC13D371DEF}" srcOrd="0" destOrd="3" presId="urn:microsoft.com/office/officeart/2005/8/layout/bList2#1"/>
    <dgm:cxn modelId="{5FC98435-DCDE-40B6-836B-CD031B9CE410}" type="presOf" srcId="{D33D2477-7B94-4163-BD00-884EBC28FA1A}" destId="{C793E4F6-1B68-49BF-81B7-CEC13D371DEF}" srcOrd="0" destOrd="2" presId="urn:microsoft.com/office/officeart/2005/8/layout/bList2#1"/>
    <dgm:cxn modelId="{472EB930-E017-4ABC-B63B-24F2BBDDB612}" srcId="{BCEAFD81-6F79-4C2E-A5BC-BC1840E44C60}" destId="{9754A1F0-032D-4E32-8645-7AE50EAE34E9}" srcOrd="4" destOrd="0" parTransId="{6583B33D-50B4-4EA8-8D0E-C4953FF612EE}" sibTransId="{7944E58B-8D1A-4EAE-A35A-C2061F59D4DB}"/>
    <dgm:cxn modelId="{683F19B0-6547-424D-BAA4-7B3804EE014D}" type="presOf" srcId="{D09C261D-1A8F-4364-98A1-F9C4A7B6F242}" destId="{E6247810-4E0E-42FF-B345-0797707BC638}" srcOrd="0" destOrd="2" presId="urn:microsoft.com/office/officeart/2005/8/layout/bList2#1"/>
    <dgm:cxn modelId="{7BD2286D-0BEE-4ED1-9B45-129C3D6EBA39}" srcId="{AF98AB41-88A8-4786-8AD6-B45B270549DA}" destId="{2975F193-8E1E-4815-84EA-BADD2133B537}" srcOrd="0" destOrd="0" parTransId="{86F5D676-8ED7-466D-ADC9-48169A459732}" sibTransId="{FFAFC809-9237-45CA-AFC4-30984B549466}"/>
    <dgm:cxn modelId="{0497FBAA-1015-4971-8294-388E7773A640}" type="presOf" srcId="{AF98AB41-88A8-4786-8AD6-B45B270549DA}" destId="{9161EBC3-AD2B-45D9-898E-9FBAD8BE7BE9}" srcOrd="1" destOrd="0" presId="urn:microsoft.com/office/officeart/2005/8/layout/bList2#1"/>
    <dgm:cxn modelId="{8275CBD5-234A-4223-82FE-0AEF6FF3A845}" srcId="{1FEC8F9D-8895-446D-A377-D36228CAA75A}" destId="{AEBCC1A6-4A00-4EF9-AA96-A1144D714506}" srcOrd="3" destOrd="0" parTransId="{58B55D6A-F1DB-4753-82FC-2D6EDC84D901}" sibTransId="{1D71B6DB-6500-4033-B485-986F2D2B7D91}"/>
    <dgm:cxn modelId="{50571D6E-CBF7-4E14-AFE9-F99CAE1E8D4D}" type="presOf" srcId="{2975F193-8E1E-4815-84EA-BADD2133B537}" destId="{9C1F543B-A431-4F18-94BC-E0B2A7F5AE77}" srcOrd="0" destOrd="0" presId="urn:microsoft.com/office/officeart/2005/8/layout/bList2#1"/>
    <dgm:cxn modelId="{20657745-9D8F-4C70-9B4A-9FAF14F76725}" srcId="{BCEAFD81-6F79-4C2E-A5BC-BC1840E44C60}" destId="{D772C1EE-C6A4-4FA2-817B-CF259D86EE84}" srcOrd="1" destOrd="0" parTransId="{8D1E0AAD-4ADF-46B9-8E98-FD7621EECDB8}" sibTransId="{68210DDD-5453-499C-942B-6E24F5EA03ED}"/>
    <dgm:cxn modelId="{F514EC63-CD60-439B-BCFB-90897843AB5D}" type="presOf" srcId="{1CFA27FC-29F2-4194-AFFE-53FD14C5989D}" destId="{490C92D1-C0CD-4EEE-ADCA-4555682C0DF4}" srcOrd="0" destOrd="2" presId="urn:microsoft.com/office/officeart/2005/8/layout/bList2#1"/>
    <dgm:cxn modelId="{DAFC3AC2-05C0-46D1-A07A-477E62F1D9B1}" type="presOf" srcId="{0B094FD4-2CD7-45E3-9467-7D90D10BEDF4}" destId="{E6247810-4E0E-42FF-B345-0797707BC638}" srcOrd="0" destOrd="0" presId="urn:microsoft.com/office/officeart/2005/8/layout/bList2#1"/>
    <dgm:cxn modelId="{4AE29553-3008-493E-B08E-77F189905FA1}" type="presOf" srcId="{70B88FA0-A547-4719-BF07-141A102D1003}" destId="{FF761D84-D21D-408B-ABA1-CA296FA0A831}" srcOrd="0" destOrd="0" presId="urn:microsoft.com/office/officeart/2005/8/layout/bList2#1"/>
    <dgm:cxn modelId="{31A12BE6-BF2E-4E64-A1E3-A39597AFC832}" type="presOf" srcId="{CE73E90B-A7C3-4BF3-BD09-5EFEEE7E8B6D}" destId="{E6247810-4E0E-42FF-B345-0797707BC638}" srcOrd="0" destOrd="5" presId="urn:microsoft.com/office/officeart/2005/8/layout/bList2#1"/>
    <dgm:cxn modelId="{86E2446D-75F2-4900-9C77-1BA740EE8C3C}" srcId="{70B88FA0-A547-4719-BF07-141A102D1003}" destId="{9143E529-D239-47DE-A99D-A662D0B559AD}" srcOrd="1" destOrd="0" parTransId="{C928A74E-2AAB-48C9-9454-0EF6B2F7C88C}" sibTransId="{FE1594F3-1372-47DC-B418-5B5A548011CB}"/>
    <dgm:cxn modelId="{9FE3AFF3-6094-4DDA-AAA0-941FA516C0D2}" srcId="{BCEAFD81-6F79-4C2E-A5BC-BC1840E44C60}" destId="{8FC73189-F943-4917-842E-C7D32E7EFA54}" srcOrd="0" destOrd="0" parTransId="{03537B14-A3D7-4518-9721-E572212898CD}" sibTransId="{69A71900-9E6D-4DD7-8948-3346AE2B3B33}"/>
    <dgm:cxn modelId="{5088C1FF-9BBE-4E34-81B6-6E441C677A9F}" srcId="{9143E529-D239-47DE-A99D-A662D0B559AD}" destId="{43469EF0-454C-4A76-BB54-EE0D8FFC3076}" srcOrd="3" destOrd="0" parTransId="{3936DDFB-6458-494D-98E1-82E732B9ABA7}" sibTransId="{4174FD01-C5A5-44F0-AB19-CABF69246577}"/>
    <dgm:cxn modelId="{61D29A24-FF16-4FF9-8F0B-1C55580A6210}" srcId="{9143E529-D239-47DE-A99D-A662D0B559AD}" destId="{91330485-5023-4833-BC74-E5558155F47A}" srcOrd="5" destOrd="0" parTransId="{54A2EA83-1A45-4F19-8F79-5651AF527EB7}" sibTransId="{6DA65191-5729-431C-91C9-DBC11B19BEA5}"/>
    <dgm:cxn modelId="{35584561-B731-46DD-BC88-30B2100F9A92}" srcId="{9143E529-D239-47DE-A99D-A662D0B559AD}" destId="{61F73594-9772-49B6-9307-C81311ED6C42}" srcOrd="1" destOrd="0" parTransId="{22F213C3-259E-431F-8324-FA48EA17E2F0}" sibTransId="{B070462E-2314-43D2-8EAC-07F02DE60103}"/>
    <dgm:cxn modelId="{4EA2CC88-11A2-48F6-8EDB-86AD9E38B694}" type="presOf" srcId="{9143E529-D239-47DE-A99D-A662D0B559AD}" destId="{209ADDB6-3FC3-4E30-936C-0F276D4F61D7}" srcOrd="1" destOrd="0" presId="urn:microsoft.com/office/officeart/2005/8/layout/bList2#1"/>
    <dgm:cxn modelId="{FA6C863D-A5F9-4AF2-89A4-832016119F87}" type="presOf" srcId="{61F73594-9772-49B6-9307-C81311ED6C42}" destId="{490C92D1-C0CD-4EEE-ADCA-4555682C0DF4}" srcOrd="0" destOrd="1" presId="urn:microsoft.com/office/officeart/2005/8/layout/bList2#1"/>
    <dgm:cxn modelId="{0C411044-74D1-4532-BAEA-0164271618E3}" type="presOf" srcId="{FE1594F3-1372-47DC-B418-5B5A548011CB}" destId="{583445DE-7372-46CB-9EA1-EDDEADA6D302}" srcOrd="0" destOrd="0" presId="urn:microsoft.com/office/officeart/2005/8/layout/bList2#1"/>
    <dgm:cxn modelId="{C216FCC2-F6FC-4993-8B1D-D56719DF6A90}" srcId="{AF98AB41-88A8-4786-8AD6-B45B270549DA}" destId="{61C502D2-350F-413E-8A75-57E3026B85A3}" srcOrd="1" destOrd="0" parTransId="{DE7476F2-8A5F-4E34-B9A5-E2A550311548}" sibTransId="{243D335F-932A-475E-BCE4-DBDD01622FCC}"/>
    <dgm:cxn modelId="{54FC7CE7-D791-477D-B851-DF26B4CAD81B}" type="presOf" srcId="{AEBCC1A6-4A00-4EF9-AA96-A1144D714506}" destId="{E6247810-4E0E-42FF-B345-0797707BC638}" srcOrd="0" destOrd="3" presId="urn:microsoft.com/office/officeart/2005/8/layout/bList2#1"/>
    <dgm:cxn modelId="{BECD2BA4-C500-478D-9453-22FD85B94A29}" type="presOf" srcId="{9143E529-D239-47DE-A99D-A662D0B559AD}" destId="{5689622D-A69D-4BD3-AB13-08DC9F191FF6}" srcOrd="0" destOrd="0" presId="urn:microsoft.com/office/officeart/2005/8/layout/bList2#1"/>
    <dgm:cxn modelId="{C987C323-2508-4395-841E-3F4684381687}" type="presOf" srcId="{ECFCB8AC-DEEE-4611-9A6B-37743F6B3A02}" destId="{E6247810-4E0E-42FF-B345-0797707BC638}" srcOrd="0" destOrd="1" presId="urn:microsoft.com/office/officeart/2005/8/layout/bList2#1"/>
    <dgm:cxn modelId="{5CF75A31-7DBB-4627-9F62-A6A72C7F6983}" type="presOf" srcId="{9754A1F0-032D-4E32-8645-7AE50EAE34E9}" destId="{C793E4F6-1B68-49BF-81B7-CEC13D371DEF}" srcOrd="0" destOrd="4" presId="urn:microsoft.com/office/officeart/2005/8/layout/bList2#1"/>
    <dgm:cxn modelId="{3B75CA7A-E4D1-4E45-8350-288F20BA99E6}" type="presOf" srcId="{43469EF0-454C-4A76-BB54-EE0D8FFC3076}" destId="{490C92D1-C0CD-4EEE-ADCA-4555682C0DF4}" srcOrd="0" destOrd="3" presId="urn:microsoft.com/office/officeart/2005/8/layout/bList2#1"/>
    <dgm:cxn modelId="{DCA1B5FA-3088-4E7D-906E-8CE0CD5058A7}" type="presOf" srcId="{AF98AB41-88A8-4786-8AD6-B45B270549DA}" destId="{26BA5E00-F2B2-48BB-B53B-8AF08C9822DC}" srcOrd="0" destOrd="0" presId="urn:microsoft.com/office/officeart/2005/8/layout/bList2#1"/>
    <dgm:cxn modelId="{4F7FCDDD-A7BB-42AC-89A4-04C764E05217}" type="presOf" srcId="{5B575764-3104-470C-B483-FCA89A334A25}" destId="{D5D0F440-C93A-41C6-98CA-5310BA4E5B1A}" srcOrd="0" destOrd="0" presId="urn:microsoft.com/office/officeart/2005/8/layout/bList2#1"/>
    <dgm:cxn modelId="{C629FCF8-F30E-4C13-A0A3-B25C297AC619}" type="presParOf" srcId="{FF761D84-D21D-408B-ABA1-CA296FA0A831}" destId="{C10A16E7-B75A-4BCB-9BDC-82CD8B33977A}" srcOrd="0" destOrd="0" presId="urn:microsoft.com/office/officeart/2005/8/layout/bList2#1"/>
    <dgm:cxn modelId="{2BED383D-6841-499A-BFA4-D067D43F1D5C}" type="presParOf" srcId="{C10A16E7-B75A-4BCB-9BDC-82CD8B33977A}" destId="{E6247810-4E0E-42FF-B345-0797707BC638}" srcOrd="0" destOrd="0" presId="urn:microsoft.com/office/officeart/2005/8/layout/bList2#1"/>
    <dgm:cxn modelId="{2B3D2E9D-3719-4EEF-A67F-FD1F83F96382}" type="presParOf" srcId="{C10A16E7-B75A-4BCB-9BDC-82CD8B33977A}" destId="{A1834E74-DD74-4740-8791-14BFD8A10504}" srcOrd="1" destOrd="0" presId="urn:microsoft.com/office/officeart/2005/8/layout/bList2#1"/>
    <dgm:cxn modelId="{C9F13A1E-86F2-4698-8D2D-93090BD57CC5}" type="presParOf" srcId="{C10A16E7-B75A-4BCB-9BDC-82CD8B33977A}" destId="{374DC45C-46AC-45DC-ACB4-BA5EBF225C22}" srcOrd="2" destOrd="0" presId="urn:microsoft.com/office/officeart/2005/8/layout/bList2#1"/>
    <dgm:cxn modelId="{AC6FC707-1DC8-462F-A904-B948BF2B395F}" type="presParOf" srcId="{C10A16E7-B75A-4BCB-9BDC-82CD8B33977A}" destId="{570AB413-100E-4563-A712-46356F722102}" srcOrd="3" destOrd="0" presId="urn:microsoft.com/office/officeart/2005/8/layout/bList2#1"/>
    <dgm:cxn modelId="{4F6E3F7D-8F75-4745-8384-720AE6B6A84B}" type="presParOf" srcId="{FF761D84-D21D-408B-ABA1-CA296FA0A831}" destId="{D5D0F440-C93A-41C6-98CA-5310BA4E5B1A}" srcOrd="1" destOrd="0" presId="urn:microsoft.com/office/officeart/2005/8/layout/bList2#1"/>
    <dgm:cxn modelId="{282CC06C-1D1E-424F-BACA-0F52D625983D}" type="presParOf" srcId="{FF761D84-D21D-408B-ABA1-CA296FA0A831}" destId="{5376D4BC-0B36-41E2-BAFB-E58AE39355A0}" srcOrd="2" destOrd="0" presId="urn:microsoft.com/office/officeart/2005/8/layout/bList2#1"/>
    <dgm:cxn modelId="{4B8958C1-1766-422B-9D1D-6E2BCE06B4CC}" type="presParOf" srcId="{5376D4BC-0B36-41E2-BAFB-E58AE39355A0}" destId="{490C92D1-C0CD-4EEE-ADCA-4555682C0DF4}" srcOrd="0" destOrd="0" presId="urn:microsoft.com/office/officeart/2005/8/layout/bList2#1"/>
    <dgm:cxn modelId="{17C4DBA1-E1DE-4D05-8B44-C7F021EABB98}" type="presParOf" srcId="{5376D4BC-0B36-41E2-BAFB-E58AE39355A0}" destId="{5689622D-A69D-4BD3-AB13-08DC9F191FF6}" srcOrd="1" destOrd="0" presId="urn:microsoft.com/office/officeart/2005/8/layout/bList2#1"/>
    <dgm:cxn modelId="{D1E68F26-C62E-4E6A-B06E-09AE23019D7E}" type="presParOf" srcId="{5376D4BC-0B36-41E2-BAFB-E58AE39355A0}" destId="{209ADDB6-3FC3-4E30-936C-0F276D4F61D7}" srcOrd="2" destOrd="0" presId="urn:microsoft.com/office/officeart/2005/8/layout/bList2#1"/>
    <dgm:cxn modelId="{A1253F4E-3986-44DC-A802-DA54F770B2BC}" type="presParOf" srcId="{5376D4BC-0B36-41E2-BAFB-E58AE39355A0}" destId="{6D0BFD2A-1F30-496A-BE24-CD3269E10C24}" srcOrd="3" destOrd="0" presId="urn:microsoft.com/office/officeart/2005/8/layout/bList2#1"/>
    <dgm:cxn modelId="{D9D61D50-2188-44C1-88AE-9C5790E16B9F}" type="presParOf" srcId="{FF761D84-D21D-408B-ABA1-CA296FA0A831}" destId="{583445DE-7372-46CB-9EA1-EDDEADA6D302}" srcOrd="3" destOrd="0" presId="urn:microsoft.com/office/officeart/2005/8/layout/bList2#1"/>
    <dgm:cxn modelId="{D6B7D623-8507-4FD1-8A2F-BAC1514A97BA}" type="presParOf" srcId="{FF761D84-D21D-408B-ABA1-CA296FA0A831}" destId="{7865AA22-EF56-4BAC-A610-500DBD3842AA}" srcOrd="4" destOrd="0" presId="urn:microsoft.com/office/officeart/2005/8/layout/bList2#1"/>
    <dgm:cxn modelId="{CAEB6782-11B2-43C7-8CFE-BC351E065FB6}" type="presParOf" srcId="{7865AA22-EF56-4BAC-A610-500DBD3842AA}" destId="{C793E4F6-1B68-49BF-81B7-CEC13D371DEF}" srcOrd="0" destOrd="0" presId="urn:microsoft.com/office/officeart/2005/8/layout/bList2#1"/>
    <dgm:cxn modelId="{C89CDDCB-1680-4DCF-9375-AAFA763B88CA}" type="presParOf" srcId="{7865AA22-EF56-4BAC-A610-500DBD3842AA}" destId="{08D68936-BDD6-4F99-948F-94D7E428D8E0}" srcOrd="1" destOrd="0" presId="urn:microsoft.com/office/officeart/2005/8/layout/bList2#1"/>
    <dgm:cxn modelId="{863B22E4-F66A-4DD8-BBFC-70FDC064DAB9}" type="presParOf" srcId="{7865AA22-EF56-4BAC-A610-500DBD3842AA}" destId="{1CA726EC-5A37-42B4-B3C0-0F64F7FB139B}" srcOrd="2" destOrd="0" presId="urn:microsoft.com/office/officeart/2005/8/layout/bList2#1"/>
    <dgm:cxn modelId="{A9DD43ED-5776-4EB7-B06D-A0CEBC51417D}" type="presParOf" srcId="{7865AA22-EF56-4BAC-A610-500DBD3842AA}" destId="{50846035-1F71-42D8-A91B-FBC54C489554}" srcOrd="3" destOrd="0" presId="urn:microsoft.com/office/officeart/2005/8/layout/bList2#1"/>
    <dgm:cxn modelId="{DF9F3708-8A35-42C3-89CA-A2F9A7AE570E}" type="presParOf" srcId="{FF761D84-D21D-408B-ABA1-CA296FA0A831}" destId="{90ABA071-8B0A-4E55-9523-2890FAE58412}" srcOrd="5" destOrd="0" presId="urn:microsoft.com/office/officeart/2005/8/layout/bList2#1"/>
    <dgm:cxn modelId="{F67BD96C-095C-465B-8230-CBEB7F5757E8}" type="presParOf" srcId="{FF761D84-D21D-408B-ABA1-CA296FA0A831}" destId="{7F72027D-7D85-41D0-9C61-2AEF27694F2B}" srcOrd="6" destOrd="0" presId="urn:microsoft.com/office/officeart/2005/8/layout/bList2#1"/>
    <dgm:cxn modelId="{E594BBE1-31B4-4B85-B9B2-EDA8B1A0B801}" type="presParOf" srcId="{7F72027D-7D85-41D0-9C61-2AEF27694F2B}" destId="{9C1F543B-A431-4F18-94BC-E0B2A7F5AE77}" srcOrd="0" destOrd="0" presId="urn:microsoft.com/office/officeart/2005/8/layout/bList2#1"/>
    <dgm:cxn modelId="{B213D27E-7B91-4A74-B230-9BFFD689A1DD}" type="presParOf" srcId="{7F72027D-7D85-41D0-9C61-2AEF27694F2B}" destId="{26BA5E00-F2B2-48BB-B53B-8AF08C9822DC}" srcOrd="1" destOrd="0" presId="urn:microsoft.com/office/officeart/2005/8/layout/bList2#1"/>
    <dgm:cxn modelId="{CF5ED1D4-2022-48C2-AB57-F24D5FEE6962}" type="presParOf" srcId="{7F72027D-7D85-41D0-9C61-2AEF27694F2B}" destId="{9161EBC3-AD2B-45D9-898E-9FBAD8BE7BE9}" srcOrd="2" destOrd="0" presId="urn:microsoft.com/office/officeart/2005/8/layout/bList2#1"/>
    <dgm:cxn modelId="{041E8918-C3CB-4A67-9BA5-00C85A357ADC}" type="presParOf" srcId="{7F72027D-7D85-41D0-9C61-2AEF27694F2B}" destId="{C7F2E135-8598-4E7A-92F9-0FAAD9CAAA26}" srcOrd="3" destOrd="0" presId="urn:microsoft.com/office/officeart/2005/8/layout/bList2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региональной модели управления качеством образования; </a:t>
          </a:r>
          <a:r>
            <a:rPr lang="ru-RU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оценка эффективности и результативности деятельности муниципальной системы образования; </a:t>
          </a: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4C057-0F33-46EE-ACFE-C2FD25BCEB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программ поддержки, направленных на оказание помощи образовательным организациям с низкими образовательными результатами</a:t>
          </a:r>
        </a:p>
      </dgm:t>
    </dgm:pt>
    <dgm:pt modelId="{6A01F478-674F-4A9E-BEBB-0BAC42CF090F}" type="par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00A93-A596-448F-9BF9-7C9BB12D2600}" type="sib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процедуры аттестации педагогических работников в целях установления квалификационной категории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мероприятий, направленных на профессиональное развитие педагогических и административно-управленческих работников образовательных организаций, включая формирование запросов для организаций дополнительного профессионального образования на корректировку и/или разработку программ профессиональной переподготовки и повышения квалификации, сопровождение образовательных систем, управленческих команд, руководителей и педагогов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1BD1-B133-4DC8-999E-B971CF7E22F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деятельности профессиональных объединений педагогов для совершенствования содержания и форм методической работы (в т.ч. для диссеминации положительного опыта, выстраивания и совершенствования содержания планов работы профессиональных объединений педагогов); принятие решения относительно рекомендации учебно-методических комплексов, технологий, обеспечивающих реализацию образовательных программ). </a:t>
          </a:r>
        </a:p>
      </dgm:t>
    </dgm:pt>
    <dgm:pt modelId="{43410D7F-7E06-4E2C-80E9-4D0B1C6A9CA4}" type="par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9611-F8B1-4E6E-B48C-097E71849BF4}" type="sib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5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5"/>
      <dgm:spPr/>
    </dgm:pt>
    <dgm:pt modelId="{DF517A87-7AB7-4BA8-978F-94555E81E3B7}" type="pres">
      <dgm:prSet presAssocID="{A428A472-76F2-4B64-8F92-22CD9DE42E52}" presName="dstNode" presStyleLbl="node1" presStyleIdx="0" presStyleCnt="5"/>
      <dgm:spPr/>
    </dgm:pt>
    <dgm:pt modelId="{AAAE7BE6-DF2C-4438-A63D-E60DEADF7217}" type="pres">
      <dgm:prSet presAssocID="{DA5C0F5C-3B85-4FE2-9264-36A3640EC86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5"/>
      <dgm:spPr/>
    </dgm:pt>
    <dgm:pt modelId="{FF6DDD8F-0E32-4412-919D-C5DAC8C7795D}" type="pres">
      <dgm:prSet presAssocID="{1F04C057-0F33-46EE-ACFE-C2FD25BCEB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C3A8-CC51-4A63-9931-BDBD011D9F8B}" type="pres">
      <dgm:prSet presAssocID="{1F04C057-0F33-46EE-ACFE-C2FD25BCEB02}" presName="accent_2" presStyleCnt="0"/>
      <dgm:spPr/>
    </dgm:pt>
    <dgm:pt modelId="{43B051C5-B98B-4914-9381-E8E6C0626F5F}" type="pres">
      <dgm:prSet presAssocID="{1F04C057-0F33-46EE-ACFE-C2FD25BCEB02}" presName="accentRepeatNode" presStyleLbl="solidFgAcc1" presStyleIdx="1" presStyleCnt="5"/>
      <dgm:spPr/>
    </dgm:pt>
    <dgm:pt modelId="{EA65BD7F-35B7-4A3B-82CB-D08FD6F948A6}" type="pres">
      <dgm:prSet presAssocID="{9B981BD1-B133-4DC8-999E-B971CF7E22FA}" presName="text_3" presStyleLbl="node1" presStyleIdx="2" presStyleCnt="5" custScaleY="134151" custLinFactNeighborX="203" custLinFactNeighborY="-10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387D-806C-4620-8B38-21743BA857CB}" type="pres">
      <dgm:prSet presAssocID="{9B981BD1-B133-4DC8-999E-B971CF7E22FA}" presName="accent_3" presStyleCnt="0"/>
      <dgm:spPr/>
    </dgm:pt>
    <dgm:pt modelId="{0D691DFC-F846-404E-8207-5C99BE6F5401}" type="pres">
      <dgm:prSet presAssocID="{9B981BD1-B133-4DC8-999E-B971CF7E22FA}" presName="accentRepeatNode" presStyleLbl="solidFgAcc1" presStyleIdx="2" presStyleCnt="5" custLinFactNeighborY="-8637"/>
      <dgm:spPr/>
    </dgm:pt>
    <dgm:pt modelId="{D5A416EF-BDC3-475F-9BD0-47C12494D70B}" type="pres">
      <dgm:prSet presAssocID="{DB517863-0DE8-4649-A24E-DEE7893CA877}" presName="text_4" presStyleLbl="node1" presStyleIdx="3" presStyleCnt="5" custScaleY="13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ABF6-95D8-4C53-86CA-D2E5CFFE1A55}" type="pres">
      <dgm:prSet presAssocID="{DB517863-0DE8-4649-A24E-DEE7893CA877}" presName="accent_4" presStyleCnt="0"/>
      <dgm:spPr/>
    </dgm:pt>
    <dgm:pt modelId="{78557FEB-FDE1-40A0-ACD5-8BBD35D3FB00}" type="pres">
      <dgm:prSet presAssocID="{DB517863-0DE8-4649-A24E-DEE7893CA877}" presName="accentRepeatNode" presStyleLbl="solidFgAcc1" presStyleIdx="3" presStyleCnt="5" custLinFactNeighborX="-1080" custLinFactNeighborY="7557"/>
      <dgm:spPr/>
    </dgm:pt>
    <dgm:pt modelId="{A97D80E0-AA11-4230-AE8B-A72433970B4C}" type="pres">
      <dgm:prSet presAssocID="{26A50266-DB09-4EBB-889E-B823FED19B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EC2D-4EA6-4810-AE8A-F647512B7E38}" type="pres">
      <dgm:prSet presAssocID="{26A50266-DB09-4EBB-889E-B823FED19B91}" presName="accent_5" presStyleCnt="0"/>
      <dgm:spPr/>
    </dgm:pt>
    <dgm:pt modelId="{FA0DF3A8-F67A-4F2A-9FAD-DE23B383B7D6}" type="pres">
      <dgm:prSet presAssocID="{26A50266-DB09-4EBB-889E-B823FED19B91}" presName="accentRepeatNode" presStyleLbl="solidFgAcc1" presStyleIdx="4" presStyleCnt="5"/>
      <dgm:spPr/>
    </dgm:pt>
  </dgm:ptLst>
  <dgm:cxnLst>
    <dgm:cxn modelId="{26C9D031-B720-420A-9F7D-8E8BFEBBF874}" type="presOf" srcId="{26A50266-DB09-4EBB-889E-B823FED19B91}" destId="{A97D80E0-AA11-4230-AE8B-A72433970B4C}" srcOrd="0" destOrd="0" presId="urn:microsoft.com/office/officeart/2008/layout/VerticalCurvedList"/>
    <dgm:cxn modelId="{F4BF4B34-9249-41B8-9AA2-1A0ACE217BFF}" srcId="{A428A472-76F2-4B64-8F92-22CD9DE42E52}" destId="{1F04C057-0F33-46EE-ACFE-C2FD25BCEB02}" srcOrd="1" destOrd="0" parTransId="{6A01F478-674F-4A9E-BEBB-0BAC42CF090F}" sibTransId="{6DD00A93-A596-448F-9BF9-7C9BB12D2600}"/>
    <dgm:cxn modelId="{50170D9B-C3B5-416D-88BA-2FF09D33BDEC}" type="presOf" srcId="{DB517863-0DE8-4649-A24E-DEE7893CA877}" destId="{D5A416EF-BDC3-475F-9BD0-47C12494D70B}" srcOrd="0" destOrd="0" presId="urn:microsoft.com/office/officeart/2008/layout/VerticalCurvedList"/>
    <dgm:cxn modelId="{13CECC5F-AF3A-437C-AD22-DCD8D9A993F1}" srcId="{A428A472-76F2-4B64-8F92-22CD9DE42E52}" destId="{26A50266-DB09-4EBB-889E-B823FED19B91}" srcOrd="4" destOrd="0" parTransId="{D3DB488B-3B6F-4EFF-83F5-A524D0D0D1CC}" sibTransId="{9827338E-EDBA-4174-A69B-5DA9F0553B8B}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4A1869AA-4772-4528-AFE3-1ED57B0BFA80}" srcId="{A428A472-76F2-4B64-8F92-22CD9DE42E52}" destId="{DB517863-0DE8-4649-A24E-DEE7893CA877}" srcOrd="3" destOrd="0" parTransId="{C6029EEA-3EA2-4B63-BCD0-669A5ECB91CC}" sibTransId="{6E25A8F7-E1E6-4763-A1AB-DB0A1E422DEC}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2ACF719D-A6C2-4F8C-89B5-E3E3C0BC4575}" type="presOf" srcId="{1F04C057-0F33-46EE-ACFE-C2FD25BCEB02}" destId="{FF6DDD8F-0E32-4412-919D-C5DAC8C7795D}" srcOrd="0" destOrd="0" presId="urn:microsoft.com/office/officeart/2008/layout/VerticalCurvedList"/>
    <dgm:cxn modelId="{D5B13FA9-87AB-4813-9FDD-912C052F47B0}" type="presOf" srcId="{9B981BD1-B133-4DC8-999E-B971CF7E22FA}" destId="{EA65BD7F-35B7-4A3B-82CB-D08FD6F948A6}" srcOrd="0" destOrd="0" presId="urn:microsoft.com/office/officeart/2008/layout/VerticalCurvedList"/>
    <dgm:cxn modelId="{CF8001C6-F755-4409-BED6-91CA12470EEA}" srcId="{A428A472-76F2-4B64-8F92-22CD9DE42E52}" destId="{9B981BD1-B133-4DC8-999E-B971CF7E22FA}" srcOrd="2" destOrd="0" parTransId="{43410D7F-7E06-4E2C-80E9-4D0B1C6A9CA4}" sibTransId="{650A9611-F8B1-4E6E-B48C-097E71849BF4}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EA402458-91BE-46A1-AE0F-E45B3836255D}" type="presParOf" srcId="{89BF13BF-E60A-4219-9EF0-8748CD6A50BC}" destId="{FF6DDD8F-0E32-4412-919D-C5DAC8C7795D}" srcOrd="3" destOrd="0" presId="urn:microsoft.com/office/officeart/2008/layout/VerticalCurvedList"/>
    <dgm:cxn modelId="{C8352BA0-4649-4C67-99B6-40AC08DC2F44}" type="presParOf" srcId="{89BF13BF-E60A-4219-9EF0-8748CD6A50BC}" destId="{D296C3A8-CC51-4A63-9931-BDBD011D9F8B}" srcOrd="4" destOrd="0" presId="urn:microsoft.com/office/officeart/2008/layout/VerticalCurvedList"/>
    <dgm:cxn modelId="{D117A6D0-7D37-47CD-88EE-99F879CF6017}" type="presParOf" srcId="{D296C3A8-CC51-4A63-9931-BDBD011D9F8B}" destId="{43B051C5-B98B-4914-9381-E8E6C0626F5F}" srcOrd="0" destOrd="0" presId="urn:microsoft.com/office/officeart/2008/layout/VerticalCurvedList"/>
    <dgm:cxn modelId="{0CB493A2-DB17-425C-BCAC-D931DAACD95C}" type="presParOf" srcId="{89BF13BF-E60A-4219-9EF0-8748CD6A50BC}" destId="{EA65BD7F-35B7-4A3B-82CB-D08FD6F948A6}" srcOrd="5" destOrd="0" presId="urn:microsoft.com/office/officeart/2008/layout/VerticalCurvedList"/>
    <dgm:cxn modelId="{6F6A2FD9-7E31-4C2E-9728-A9B0D0101E65}" type="presParOf" srcId="{89BF13BF-E60A-4219-9EF0-8748CD6A50BC}" destId="{0BFA387D-806C-4620-8B38-21743BA857CB}" srcOrd="6" destOrd="0" presId="urn:microsoft.com/office/officeart/2008/layout/VerticalCurvedList"/>
    <dgm:cxn modelId="{EAC33A90-E2BC-452E-A211-CB4BC369A042}" type="presParOf" srcId="{0BFA387D-806C-4620-8B38-21743BA857CB}" destId="{0D691DFC-F846-404E-8207-5C99BE6F5401}" srcOrd="0" destOrd="0" presId="urn:microsoft.com/office/officeart/2008/layout/VerticalCurvedList"/>
    <dgm:cxn modelId="{6159F6E0-D64B-45F0-8977-C3606032127D}" type="presParOf" srcId="{89BF13BF-E60A-4219-9EF0-8748CD6A50BC}" destId="{D5A416EF-BDC3-475F-9BD0-47C12494D70B}" srcOrd="7" destOrd="0" presId="urn:microsoft.com/office/officeart/2008/layout/VerticalCurvedList"/>
    <dgm:cxn modelId="{2A9F0F10-CC2E-4191-AB92-1476AB1AB7BE}" type="presParOf" srcId="{89BF13BF-E60A-4219-9EF0-8748CD6A50BC}" destId="{DD87ABF6-95D8-4C53-86CA-D2E5CFFE1A55}" srcOrd="8" destOrd="0" presId="urn:microsoft.com/office/officeart/2008/layout/VerticalCurvedList"/>
    <dgm:cxn modelId="{B73EE10E-706F-48E7-A5F9-91D749BAAC51}" type="presParOf" srcId="{DD87ABF6-95D8-4C53-86CA-D2E5CFFE1A55}" destId="{78557FEB-FDE1-40A0-ACD5-8BBD35D3FB00}" srcOrd="0" destOrd="0" presId="urn:microsoft.com/office/officeart/2008/layout/VerticalCurvedList"/>
    <dgm:cxn modelId="{4A73E9C7-007E-4E25-80B8-7B0E8A8FB718}" type="presParOf" srcId="{89BF13BF-E60A-4219-9EF0-8748CD6A50BC}" destId="{A97D80E0-AA11-4230-AE8B-A72433970B4C}" srcOrd="9" destOrd="0" presId="urn:microsoft.com/office/officeart/2008/layout/VerticalCurvedList"/>
    <dgm:cxn modelId="{A18E0DAB-0D58-4C5B-8C34-E0744496BA25}" type="presParOf" srcId="{89BF13BF-E60A-4219-9EF0-8748CD6A50BC}" destId="{68B5EC2D-4EA6-4810-AE8A-F647512B7E38}" srcOrd="10" destOrd="0" presId="urn:microsoft.com/office/officeart/2008/layout/VerticalCurvedList"/>
    <dgm:cxn modelId="{82896236-F09F-438E-8D7E-9B797FAEDCD8}" type="presParOf" srcId="{68B5EC2D-4EA6-4810-AE8A-F647512B7E38}" destId="{FA0DF3A8-F67A-4F2A-9FAD-DE23B383B7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программы развития, программ повышения качества образования образовательной организации;</a:t>
          </a: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4C057-0F33-46EE-ACFE-C2FD25BCEB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деятельности коллегиального органа управления (педагогического совета)</a:t>
          </a:r>
        </a:p>
      </dgm:t>
    </dgm:pt>
    <dgm:pt modelId="{6A01F478-674F-4A9E-BEBB-0BAC42CF090F}" type="par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00A93-A596-448F-9BF9-7C9BB12D2600}" type="sib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отчетов о результатах самообследования образовательной организации; 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основных образовательных программ; рабочих программ учебных дисциплин;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1BD1-B133-4DC8-999E-B971CF7E22F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плана внутришкольного контроля, корректировка порядка проведения процедур оценки качества образования; </a:t>
          </a:r>
        </a:p>
      </dgm:t>
    </dgm:pt>
    <dgm:pt modelId="{43410D7F-7E06-4E2C-80E9-4D0B1C6A9CA4}" type="par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9611-F8B1-4E6E-B48C-097E71849BF4}" type="sib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25637-EC18-4FAD-9D11-2CF91AEA039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процедуры аттестации педагогических работников на соответствие занимаемой должности; </a:t>
          </a:r>
        </a:p>
      </dgm:t>
    </dgm:pt>
    <dgm:pt modelId="{15D54404-92A7-49A4-AD23-D8BCA7870CA8}" type="parTrans" cxnId="{CDDAF1E6-1A04-43A9-878A-E08D0D6DEB36}">
      <dgm:prSet/>
      <dgm:spPr/>
      <dgm:t>
        <a:bodyPr/>
        <a:lstStyle/>
        <a:p>
          <a:endParaRPr lang="ru-RU"/>
        </a:p>
      </dgm:t>
    </dgm:pt>
    <dgm:pt modelId="{CC8A4CB9-90C1-4348-A55E-7ED2C09E8B19}" type="sibTrans" cxnId="{CDDAF1E6-1A04-43A9-878A-E08D0D6DEB36}">
      <dgm:prSet/>
      <dgm:spPr/>
      <dgm:t>
        <a:bodyPr/>
        <a:lstStyle/>
        <a:p>
          <a:endParaRPr lang="ru-RU"/>
        </a:p>
      </dgm:t>
    </dgm:pt>
    <dgm:pt modelId="{E87EFA04-9E4C-4543-A793-1DCBA11CAA82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расширение спектра дополнительных образовательных услуг; </a:t>
          </a:r>
        </a:p>
      </dgm:t>
    </dgm:pt>
    <dgm:pt modelId="{6BF2BFDB-D3BF-4D69-8266-D3A211208619}" type="parTrans" cxnId="{A1EDBB92-3BEA-445B-B5C1-D1AF8FB0C1D7}">
      <dgm:prSet/>
      <dgm:spPr/>
      <dgm:t>
        <a:bodyPr/>
        <a:lstStyle/>
        <a:p>
          <a:endParaRPr lang="ru-RU"/>
        </a:p>
      </dgm:t>
    </dgm:pt>
    <dgm:pt modelId="{20C0F0B8-E290-4AED-AE98-6446361D2DEB}" type="sibTrans" cxnId="{A1EDBB92-3BEA-445B-B5C1-D1AF8FB0C1D7}">
      <dgm:prSet/>
      <dgm:spPr/>
      <dgm:t>
        <a:bodyPr/>
        <a:lstStyle/>
        <a:p>
          <a:endParaRPr lang="ru-RU"/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7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7"/>
      <dgm:spPr/>
    </dgm:pt>
    <dgm:pt modelId="{DF517A87-7AB7-4BA8-978F-94555E81E3B7}" type="pres">
      <dgm:prSet presAssocID="{A428A472-76F2-4B64-8F92-22CD9DE42E52}" presName="dstNode" presStyleLbl="node1" presStyleIdx="0" presStyleCnt="7"/>
      <dgm:spPr/>
    </dgm:pt>
    <dgm:pt modelId="{AAAE7BE6-DF2C-4438-A63D-E60DEADF7217}" type="pres">
      <dgm:prSet presAssocID="{DA5C0F5C-3B85-4FE2-9264-36A3640EC86E}" presName="text_1" presStyleLbl="node1" presStyleIdx="0" presStyleCnt="7" custLinFactNeighborX="95" custLinFactNeighborY="-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7"/>
      <dgm:spPr/>
    </dgm:pt>
    <dgm:pt modelId="{FF6DDD8F-0E32-4412-919D-C5DAC8C7795D}" type="pres">
      <dgm:prSet presAssocID="{1F04C057-0F33-46EE-ACFE-C2FD25BCEB0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C3A8-CC51-4A63-9931-BDBD011D9F8B}" type="pres">
      <dgm:prSet presAssocID="{1F04C057-0F33-46EE-ACFE-C2FD25BCEB02}" presName="accent_2" presStyleCnt="0"/>
      <dgm:spPr/>
    </dgm:pt>
    <dgm:pt modelId="{43B051C5-B98B-4914-9381-E8E6C0626F5F}" type="pres">
      <dgm:prSet presAssocID="{1F04C057-0F33-46EE-ACFE-C2FD25BCEB02}" presName="accentRepeatNode" presStyleLbl="solidFgAcc1" presStyleIdx="1" presStyleCnt="7"/>
      <dgm:spPr/>
    </dgm:pt>
    <dgm:pt modelId="{EA65BD7F-35B7-4A3B-82CB-D08FD6F948A6}" type="pres">
      <dgm:prSet presAssocID="{9B981BD1-B133-4DC8-999E-B971CF7E22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387D-806C-4620-8B38-21743BA857CB}" type="pres">
      <dgm:prSet presAssocID="{9B981BD1-B133-4DC8-999E-B971CF7E22FA}" presName="accent_3" presStyleCnt="0"/>
      <dgm:spPr/>
    </dgm:pt>
    <dgm:pt modelId="{0D691DFC-F846-404E-8207-5C99BE6F5401}" type="pres">
      <dgm:prSet presAssocID="{9B981BD1-B133-4DC8-999E-B971CF7E22FA}" presName="accentRepeatNode" presStyleLbl="solidFgAcc1" presStyleIdx="2" presStyleCnt="7"/>
      <dgm:spPr/>
    </dgm:pt>
    <dgm:pt modelId="{D5A416EF-BDC3-475F-9BD0-47C12494D70B}" type="pres">
      <dgm:prSet presAssocID="{DB517863-0DE8-4649-A24E-DEE7893CA8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ABF6-95D8-4C53-86CA-D2E5CFFE1A55}" type="pres">
      <dgm:prSet presAssocID="{DB517863-0DE8-4649-A24E-DEE7893CA877}" presName="accent_4" presStyleCnt="0"/>
      <dgm:spPr/>
    </dgm:pt>
    <dgm:pt modelId="{78557FEB-FDE1-40A0-ACD5-8BBD35D3FB00}" type="pres">
      <dgm:prSet presAssocID="{DB517863-0DE8-4649-A24E-DEE7893CA877}" presName="accentRepeatNode" presStyleLbl="solidFgAcc1" presStyleIdx="3" presStyleCnt="7"/>
      <dgm:spPr/>
    </dgm:pt>
    <dgm:pt modelId="{A97D80E0-AA11-4230-AE8B-A72433970B4C}" type="pres">
      <dgm:prSet presAssocID="{26A50266-DB09-4EBB-889E-B823FED19B9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EC2D-4EA6-4810-AE8A-F647512B7E38}" type="pres">
      <dgm:prSet presAssocID="{26A50266-DB09-4EBB-889E-B823FED19B91}" presName="accent_5" presStyleCnt="0"/>
      <dgm:spPr/>
    </dgm:pt>
    <dgm:pt modelId="{FA0DF3A8-F67A-4F2A-9FAD-DE23B383B7D6}" type="pres">
      <dgm:prSet presAssocID="{26A50266-DB09-4EBB-889E-B823FED19B91}" presName="accentRepeatNode" presStyleLbl="solidFgAcc1" presStyleIdx="4" presStyleCnt="7"/>
      <dgm:spPr/>
    </dgm:pt>
    <dgm:pt modelId="{0EAB41B7-7EB0-46D2-9D9E-228CF758D02E}" type="pres">
      <dgm:prSet presAssocID="{7C625637-EC18-4FAD-9D11-2CF91AEA039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E9D98-D5E9-4F9E-BFC0-101E95EBFED1}" type="pres">
      <dgm:prSet presAssocID="{7C625637-EC18-4FAD-9D11-2CF91AEA0394}" presName="accent_6" presStyleCnt="0"/>
      <dgm:spPr/>
    </dgm:pt>
    <dgm:pt modelId="{09680882-DA81-4361-9A3D-D9DCCA2D24ED}" type="pres">
      <dgm:prSet presAssocID="{7C625637-EC18-4FAD-9D11-2CF91AEA0394}" presName="accentRepeatNode" presStyleLbl="solidFgAcc1" presStyleIdx="5" presStyleCnt="7"/>
      <dgm:spPr/>
    </dgm:pt>
    <dgm:pt modelId="{5E86B7E9-AC23-4026-BE79-4A41D17D4E10}" type="pres">
      <dgm:prSet presAssocID="{E87EFA04-9E4C-4543-A793-1DCBA11CAA8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0D66-F4AD-4047-A6E7-D98C660D73C7}" type="pres">
      <dgm:prSet presAssocID="{E87EFA04-9E4C-4543-A793-1DCBA11CAA82}" presName="accent_7" presStyleCnt="0"/>
      <dgm:spPr/>
    </dgm:pt>
    <dgm:pt modelId="{C6ACE9C1-8A5F-4BDA-A32D-A63A6139CE5C}" type="pres">
      <dgm:prSet presAssocID="{E87EFA04-9E4C-4543-A793-1DCBA11CAA82}" presName="accentRepeatNode" presStyleLbl="solidFgAcc1" presStyleIdx="6" presStyleCnt="7"/>
      <dgm:spPr/>
    </dgm:pt>
  </dgm:ptLst>
  <dgm:cxnLst>
    <dgm:cxn modelId="{D5B13FA9-87AB-4813-9FDD-912C052F47B0}" type="presOf" srcId="{9B981BD1-B133-4DC8-999E-B971CF7E22FA}" destId="{EA65BD7F-35B7-4A3B-82CB-D08FD6F948A6}" srcOrd="0" destOrd="0" presId="urn:microsoft.com/office/officeart/2008/layout/VerticalCurvedList"/>
    <dgm:cxn modelId="{2E7B8C68-11D2-49E9-A8D3-DF641016E402}" type="presOf" srcId="{E87EFA04-9E4C-4543-A793-1DCBA11CAA82}" destId="{5E86B7E9-AC23-4026-BE79-4A41D17D4E10}" srcOrd="0" destOrd="0" presId="urn:microsoft.com/office/officeart/2008/layout/VerticalCurvedList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13CECC5F-AF3A-437C-AD22-DCD8D9A993F1}" srcId="{A428A472-76F2-4B64-8F92-22CD9DE42E52}" destId="{26A50266-DB09-4EBB-889E-B823FED19B91}" srcOrd="4" destOrd="0" parTransId="{D3DB488B-3B6F-4EFF-83F5-A524D0D0D1CC}" sibTransId="{9827338E-EDBA-4174-A69B-5DA9F0553B8B}"/>
    <dgm:cxn modelId="{CFED7FE0-34C0-42DB-8F28-C97B6DE9E956}" type="presOf" srcId="{7C625637-EC18-4FAD-9D11-2CF91AEA0394}" destId="{0EAB41B7-7EB0-46D2-9D9E-228CF758D02E}" srcOrd="0" destOrd="0" presId="urn:microsoft.com/office/officeart/2008/layout/VerticalCurvedList"/>
    <dgm:cxn modelId="{26C9D031-B720-420A-9F7D-8E8BFEBBF874}" type="presOf" srcId="{26A50266-DB09-4EBB-889E-B823FED19B91}" destId="{A97D80E0-AA11-4230-AE8B-A72433970B4C}" srcOrd="0" destOrd="0" presId="urn:microsoft.com/office/officeart/2008/layout/VerticalCurvedList"/>
    <dgm:cxn modelId="{50170D9B-C3B5-416D-88BA-2FF09D33BDEC}" type="presOf" srcId="{DB517863-0DE8-4649-A24E-DEE7893CA877}" destId="{D5A416EF-BDC3-475F-9BD0-47C12494D70B}" srcOrd="0" destOrd="0" presId="urn:microsoft.com/office/officeart/2008/layout/VerticalCurvedList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4A1869AA-4772-4528-AFE3-1ED57B0BFA80}" srcId="{A428A472-76F2-4B64-8F92-22CD9DE42E52}" destId="{DB517863-0DE8-4649-A24E-DEE7893CA877}" srcOrd="3" destOrd="0" parTransId="{C6029EEA-3EA2-4B63-BCD0-669A5ECB91CC}" sibTransId="{6E25A8F7-E1E6-4763-A1AB-DB0A1E422DEC}"/>
    <dgm:cxn modelId="{F4BF4B34-9249-41B8-9AA2-1A0ACE217BFF}" srcId="{A428A472-76F2-4B64-8F92-22CD9DE42E52}" destId="{1F04C057-0F33-46EE-ACFE-C2FD25BCEB02}" srcOrd="1" destOrd="0" parTransId="{6A01F478-674F-4A9E-BEBB-0BAC42CF090F}" sibTransId="{6DD00A93-A596-448F-9BF9-7C9BB12D2600}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2ACF719D-A6C2-4F8C-89B5-E3E3C0BC4575}" type="presOf" srcId="{1F04C057-0F33-46EE-ACFE-C2FD25BCEB02}" destId="{FF6DDD8F-0E32-4412-919D-C5DAC8C7795D}" srcOrd="0" destOrd="0" presId="urn:microsoft.com/office/officeart/2008/layout/VerticalCurvedList"/>
    <dgm:cxn modelId="{A1EDBB92-3BEA-445B-B5C1-D1AF8FB0C1D7}" srcId="{A428A472-76F2-4B64-8F92-22CD9DE42E52}" destId="{E87EFA04-9E4C-4543-A793-1DCBA11CAA82}" srcOrd="6" destOrd="0" parTransId="{6BF2BFDB-D3BF-4D69-8266-D3A211208619}" sibTransId="{20C0F0B8-E290-4AED-AE98-6446361D2DEB}"/>
    <dgm:cxn modelId="{CDDAF1E6-1A04-43A9-878A-E08D0D6DEB36}" srcId="{A428A472-76F2-4B64-8F92-22CD9DE42E52}" destId="{7C625637-EC18-4FAD-9D11-2CF91AEA0394}" srcOrd="5" destOrd="0" parTransId="{15D54404-92A7-49A4-AD23-D8BCA7870CA8}" sibTransId="{CC8A4CB9-90C1-4348-A55E-7ED2C09E8B19}"/>
    <dgm:cxn modelId="{CF8001C6-F755-4409-BED6-91CA12470EEA}" srcId="{A428A472-76F2-4B64-8F92-22CD9DE42E52}" destId="{9B981BD1-B133-4DC8-999E-B971CF7E22FA}" srcOrd="2" destOrd="0" parTransId="{43410D7F-7E06-4E2C-80E9-4D0B1C6A9CA4}" sibTransId="{650A9611-F8B1-4E6E-B48C-097E71849BF4}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EA402458-91BE-46A1-AE0F-E45B3836255D}" type="presParOf" srcId="{89BF13BF-E60A-4219-9EF0-8748CD6A50BC}" destId="{FF6DDD8F-0E32-4412-919D-C5DAC8C7795D}" srcOrd="3" destOrd="0" presId="urn:microsoft.com/office/officeart/2008/layout/VerticalCurvedList"/>
    <dgm:cxn modelId="{C8352BA0-4649-4C67-99B6-40AC08DC2F44}" type="presParOf" srcId="{89BF13BF-E60A-4219-9EF0-8748CD6A50BC}" destId="{D296C3A8-CC51-4A63-9931-BDBD011D9F8B}" srcOrd="4" destOrd="0" presId="urn:microsoft.com/office/officeart/2008/layout/VerticalCurvedList"/>
    <dgm:cxn modelId="{D117A6D0-7D37-47CD-88EE-99F879CF6017}" type="presParOf" srcId="{D296C3A8-CC51-4A63-9931-BDBD011D9F8B}" destId="{43B051C5-B98B-4914-9381-E8E6C0626F5F}" srcOrd="0" destOrd="0" presId="urn:microsoft.com/office/officeart/2008/layout/VerticalCurvedList"/>
    <dgm:cxn modelId="{0CB493A2-DB17-425C-BCAC-D931DAACD95C}" type="presParOf" srcId="{89BF13BF-E60A-4219-9EF0-8748CD6A50BC}" destId="{EA65BD7F-35B7-4A3B-82CB-D08FD6F948A6}" srcOrd="5" destOrd="0" presId="urn:microsoft.com/office/officeart/2008/layout/VerticalCurvedList"/>
    <dgm:cxn modelId="{6F6A2FD9-7E31-4C2E-9728-A9B0D0101E65}" type="presParOf" srcId="{89BF13BF-E60A-4219-9EF0-8748CD6A50BC}" destId="{0BFA387D-806C-4620-8B38-21743BA857CB}" srcOrd="6" destOrd="0" presId="urn:microsoft.com/office/officeart/2008/layout/VerticalCurvedList"/>
    <dgm:cxn modelId="{EAC33A90-E2BC-452E-A211-CB4BC369A042}" type="presParOf" srcId="{0BFA387D-806C-4620-8B38-21743BA857CB}" destId="{0D691DFC-F846-404E-8207-5C99BE6F5401}" srcOrd="0" destOrd="0" presId="urn:microsoft.com/office/officeart/2008/layout/VerticalCurvedList"/>
    <dgm:cxn modelId="{6159F6E0-D64B-45F0-8977-C3606032127D}" type="presParOf" srcId="{89BF13BF-E60A-4219-9EF0-8748CD6A50BC}" destId="{D5A416EF-BDC3-475F-9BD0-47C12494D70B}" srcOrd="7" destOrd="0" presId="urn:microsoft.com/office/officeart/2008/layout/VerticalCurvedList"/>
    <dgm:cxn modelId="{2A9F0F10-CC2E-4191-AB92-1476AB1AB7BE}" type="presParOf" srcId="{89BF13BF-E60A-4219-9EF0-8748CD6A50BC}" destId="{DD87ABF6-95D8-4C53-86CA-D2E5CFFE1A55}" srcOrd="8" destOrd="0" presId="urn:microsoft.com/office/officeart/2008/layout/VerticalCurvedList"/>
    <dgm:cxn modelId="{B73EE10E-706F-48E7-A5F9-91D749BAAC51}" type="presParOf" srcId="{DD87ABF6-95D8-4C53-86CA-D2E5CFFE1A55}" destId="{78557FEB-FDE1-40A0-ACD5-8BBD35D3FB00}" srcOrd="0" destOrd="0" presId="urn:microsoft.com/office/officeart/2008/layout/VerticalCurvedList"/>
    <dgm:cxn modelId="{4A73E9C7-007E-4E25-80B8-7B0E8A8FB718}" type="presParOf" srcId="{89BF13BF-E60A-4219-9EF0-8748CD6A50BC}" destId="{A97D80E0-AA11-4230-AE8B-A72433970B4C}" srcOrd="9" destOrd="0" presId="urn:microsoft.com/office/officeart/2008/layout/VerticalCurvedList"/>
    <dgm:cxn modelId="{A18E0DAB-0D58-4C5B-8C34-E0744496BA25}" type="presParOf" srcId="{89BF13BF-E60A-4219-9EF0-8748CD6A50BC}" destId="{68B5EC2D-4EA6-4810-AE8A-F647512B7E38}" srcOrd="10" destOrd="0" presId="urn:microsoft.com/office/officeart/2008/layout/VerticalCurvedList"/>
    <dgm:cxn modelId="{82896236-F09F-438E-8D7E-9B797FAEDCD8}" type="presParOf" srcId="{68B5EC2D-4EA6-4810-AE8A-F647512B7E38}" destId="{FA0DF3A8-F67A-4F2A-9FAD-DE23B383B7D6}" srcOrd="0" destOrd="0" presId="urn:microsoft.com/office/officeart/2008/layout/VerticalCurvedList"/>
    <dgm:cxn modelId="{8DA3977B-BC17-4771-A516-E584C44241DB}" type="presParOf" srcId="{89BF13BF-E60A-4219-9EF0-8748CD6A50BC}" destId="{0EAB41B7-7EB0-46D2-9D9E-228CF758D02E}" srcOrd="11" destOrd="0" presId="urn:microsoft.com/office/officeart/2008/layout/VerticalCurvedList"/>
    <dgm:cxn modelId="{A1FF9D84-DB30-431D-B376-DA5453053901}" type="presParOf" srcId="{89BF13BF-E60A-4219-9EF0-8748CD6A50BC}" destId="{96FE9D98-D5E9-4F9E-BFC0-101E95EBFED1}" srcOrd="12" destOrd="0" presId="urn:microsoft.com/office/officeart/2008/layout/VerticalCurvedList"/>
    <dgm:cxn modelId="{587CFA7F-541B-427C-A641-99B35A9A5873}" type="presParOf" srcId="{96FE9D98-D5E9-4F9E-BFC0-101E95EBFED1}" destId="{09680882-DA81-4361-9A3D-D9DCCA2D24ED}" srcOrd="0" destOrd="0" presId="urn:microsoft.com/office/officeart/2008/layout/VerticalCurvedList"/>
    <dgm:cxn modelId="{5AC12F02-303D-401E-A45F-292D11A7561E}" type="presParOf" srcId="{89BF13BF-E60A-4219-9EF0-8748CD6A50BC}" destId="{5E86B7E9-AC23-4026-BE79-4A41D17D4E10}" srcOrd="13" destOrd="0" presId="urn:microsoft.com/office/officeart/2008/layout/VerticalCurvedList"/>
    <dgm:cxn modelId="{E4950006-ACB3-471E-81A9-87893686523D}" type="presParOf" srcId="{89BF13BF-E60A-4219-9EF0-8748CD6A50BC}" destId="{27EA0D66-F4AD-4047-A6E7-D98C660D73C7}" srcOrd="14" destOrd="0" presId="urn:microsoft.com/office/officeart/2008/layout/VerticalCurvedList"/>
    <dgm:cxn modelId="{7BE3265D-0194-44AF-8129-C291F5064382}" type="presParOf" srcId="{27EA0D66-F4AD-4047-A6E7-D98C660D73C7}" destId="{C6ACE9C1-8A5F-4BDA-A32D-A63A6139CE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персонифицированных программ повышения квалификации педагогических работников для оказания адресной методической помощи на основе выявленных проблем и/или обозначение форм и методов трансляции позитивного опыта работы по подготовке обучающихся к оценочным процедурам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4C057-0F33-46EE-ACFE-C2FD25BCEB0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деятельности профессиональных объединений педагогов для совершенствования содержания и форм методической работы;</a:t>
          </a:r>
        </a:p>
      </dgm:t>
    </dgm:pt>
    <dgm:pt modelId="{6A01F478-674F-4A9E-BEBB-0BAC42CF090F}" type="par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00A93-A596-448F-9BF9-7C9BB12D2600}" type="sibTrans" cxnId="{F4BF4B34-9249-41B8-9AA2-1A0ACE217BF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рабочих программ и оценочных материалов для проведения текущего контроля и учета успеваемости обучающихся, промежуточной аттестации; оптимизация методов и приемов урочной и внеурочной деятельности; 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планов профессионального саморазвития педагогов с целью преодоления профессиональных дефицитов; 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81BD1-B133-4DC8-999E-B971CF7E22FA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и корректировка контрольных измерительных материалов; </a:t>
          </a:r>
        </a:p>
      </dgm:t>
    </dgm:pt>
    <dgm:pt modelId="{43410D7F-7E06-4E2C-80E9-4D0B1C6A9CA4}" type="par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A9611-F8B1-4E6E-B48C-097E71849BF4}" type="sibTrans" cxnId="{CF8001C6-F755-4409-BED6-91CA12470E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25637-EC18-4FAD-9D11-2CF91AEA039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уточнение форм взаимодействия с семьями обучающихся; </a:t>
          </a:r>
        </a:p>
      </dgm:t>
    </dgm:pt>
    <dgm:pt modelId="{15D54404-92A7-49A4-AD23-D8BCA7870CA8}" type="parTrans" cxnId="{CDDAF1E6-1A04-43A9-878A-E08D0D6DEB36}">
      <dgm:prSet/>
      <dgm:spPr/>
      <dgm:t>
        <a:bodyPr/>
        <a:lstStyle/>
        <a:p>
          <a:endParaRPr lang="ru-RU"/>
        </a:p>
      </dgm:t>
    </dgm:pt>
    <dgm:pt modelId="{CC8A4CB9-90C1-4348-A55E-7ED2C09E8B19}" type="sibTrans" cxnId="{CDDAF1E6-1A04-43A9-878A-E08D0D6DEB36}">
      <dgm:prSet/>
      <dgm:spPr/>
      <dgm:t>
        <a:bodyPr/>
        <a:lstStyle/>
        <a:p>
          <a:endParaRPr lang="ru-RU"/>
        </a:p>
      </dgm:t>
    </dgm:pt>
    <dgm:pt modelId="{E87EFA04-9E4C-4543-A793-1DCBA11CAA82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выявление выпускников начальной школы, нуждающихся в поддержке при обучении в основной школе, выпускников основной школы, нуждающихся в поддержке при продолжении обучения в средней школе; </a:t>
          </a:r>
        </a:p>
      </dgm:t>
    </dgm:pt>
    <dgm:pt modelId="{6BF2BFDB-D3BF-4D69-8266-D3A211208619}" type="parTrans" cxnId="{A1EDBB92-3BEA-445B-B5C1-D1AF8FB0C1D7}">
      <dgm:prSet/>
      <dgm:spPr/>
      <dgm:t>
        <a:bodyPr/>
        <a:lstStyle/>
        <a:p>
          <a:endParaRPr lang="ru-RU"/>
        </a:p>
      </dgm:t>
    </dgm:pt>
    <dgm:pt modelId="{20C0F0B8-E290-4AED-AE98-6446361D2DEB}" type="sibTrans" cxnId="{A1EDBB92-3BEA-445B-B5C1-D1AF8FB0C1D7}">
      <dgm:prSet/>
      <dgm:spPr/>
      <dgm:t>
        <a:bodyPr/>
        <a:lstStyle/>
        <a:p>
          <a:endParaRPr lang="ru-RU"/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7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7"/>
      <dgm:spPr/>
    </dgm:pt>
    <dgm:pt modelId="{DF517A87-7AB7-4BA8-978F-94555E81E3B7}" type="pres">
      <dgm:prSet presAssocID="{A428A472-76F2-4B64-8F92-22CD9DE42E52}" presName="dstNode" presStyleLbl="node1" presStyleIdx="0" presStyleCnt="7"/>
      <dgm:spPr/>
    </dgm:pt>
    <dgm:pt modelId="{AAAE7BE6-DF2C-4438-A63D-E60DEADF7217}" type="pres">
      <dgm:prSet presAssocID="{DA5C0F5C-3B85-4FE2-9264-36A3640EC86E}" presName="text_1" presStyleLbl="node1" presStyleIdx="0" presStyleCnt="7" custScaleY="124526" custLinFactNeighborX="95" custLinFactNeighborY="-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7"/>
      <dgm:spPr/>
    </dgm:pt>
    <dgm:pt modelId="{FF6DDD8F-0E32-4412-919D-C5DAC8C7795D}" type="pres">
      <dgm:prSet presAssocID="{1F04C057-0F33-46EE-ACFE-C2FD25BCEB0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6C3A8-CC51-4A63-9931-BDBD011D9F8B}" type="pres">
      <dgm:prSet presAssocID="{1F04C057-0F33-46EE-ACFE-C2FD25BCEB02}" presName="accent_2" presStyleCnt="0"/>
      <dgm:spPr/>
    </dgm:pt>
    <dgm:pt modelId="{43B051C5-B98B-4914-9381-E8E6C0626F5F}" type="pres">
      <dgm:prSet presAssocID="{1F04C057-0F33-46EE-ACFE-C2FD25BCEB02}" presName="accentRepeatNode" presStyleLbl="solidFgAcc1" presStyleIdx="1" presStyleCnt="7"/>
      <dgm:spPr/>
    </dgm:pt>
    <dgm:pt modelId="{EA65BD7F-35B7-4A3B-82CB-D08FD6F948A6}" type="pres">
      <dgm:prSet presAssocID="{9B981BD1-B133-4DC8-999E-B971CF7E22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387D-806C-4620-8B38-21743BA857CB}" type="pres">
      <dgm:prSet presAssocID="{9B981BD1-B133-4DC8-999E-B971CF7E22FA}" presName="accent_3" presStyleCnt="0"/>
      <dgm:spPr/>
    </dgm:pt>
    <dgm:pt modelId="{0D691DFC-F846-404E-8207-5C99BE6F5401}" type="pres">
      <dgm:prSet presAssocID="{9B981BD1-B133-4DC8-999E-B971CF7E22FA}" presName="accentRepeatNode" presStyleLbl="solidFgAcc1" presStyleIdx="2" presStyleCnt="7"/>
      <dgm:spPr/>
    </dgm:pt>
    <dgm:pt modelId="{D5A416EF-BDC3-475F-9BD0-47C12494D70B}" type="pres">
      <dgm:prSet presAssocID="{DB517863-0DE8-4649-A24E-DEE7893CA87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ABF6-95D8-4C53-86CA-D2E5CFFE1A55}" type="pres">
      <dgm:prSet presAssocID="{DB517863-0DE8-4649-A24E-DEE7893CA877}" presName="accent_4" presStyleCnt="0"/>
      <dgm:spPr/>
    </dgm:pt>
    <dgm:pt modelId="{78557FEB-FDE1-40A0-ACD5-8BBD35D3FB00}" type="pres">
      <dgm:prSet presAssocID="{DB517863-0DE8-4649-A24E-DEE7893CA877}" presName="accentRepeatNode" presStyleLbl="solidFgAcc1" presStyleIdx="3" presStyleCnt="7"/>
      <dgm:spPr/>
    </dgm:pt>
    <dgm:pt modelId="{A97D80E0-AA11-4230-AE8B-A72433970B4C}" type="pres">
      <dgm:prSet presAssocID="{26A50266-DB09-4EBB-889E-B823FED19B91}" presName="text_5" presStyleLbl="node1" presStyleIdx="4" presStyleCnt="7" custScaleY="127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EC2D-4EA6-4810-AE8A-F647512B7E38}" type="pres">
      <dgm:prSet presAssocID="{26A50266-DB09-4EBB-889E-B823FED19B91}" presName="accent_5" presStyleCnt="0"/>
      <dgm:spPr/>
    </dgm:pt>
    <dgm:pt modelId="{FA0DF3A8-F67A-4F2A-9FAD-DE23B383B7D6}" type="pres">
      <dgm:prSet presAssocID="{26A50266-DB09-4EBB-889E-B823FED19B91}" presName="accentRepeatNode" presStyleLbl="solidFgAcc1" presStyleIdx="4" presStyleCnt="7"/>
      <dgm:spPr/>
    </dgm:pt>
    <dgm:pt modelId="{0EAB41B7-7EB0-46D2-9D9E-228CF758D02E}" type="pres">
      <dgm:prSet presAssocID="{7C625637-EC18-4FAD-9D11-2CF91AEA039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E9D98-D5E9-4F9E-BFC0-101E95EBFED1}" type="pres">
      <dgm:prSet presAssocID="{7C625637-EC18-4FAD-9D11-2CF91AEA0394}" presName="accent_6" presStyleCnt="0"/>
      <dgm:spPr/>
    </dgm:pt>
    <dgm:pt modelId="{09680882-DA81-4361-9A3D-D9DCCA2D24ED}" type="pres">
      <dgm:prSet presAssocID="{7C625637-EC18-4FAD-9D11-2CF91AEA0394}" presName="accentRepeatNode" presStyleLbl="solidFgAcc1" presStyleIdx="5" presStyleCnt="7"/>
      <dgm:spPr/>
    </dgm:pt>
    <dgm:pt modelId="{5E86B7E9-AC23-4026-BE79-4A41D17D4E10}" type="pres">
      <dgm:prSet presAssocID="{E87EFA04-9E4C-4543-A793-1DCBA11CAA82}" presName="text_7" presStyleLbl="node1" presStyleIdx="6" presStyleCnt="7" custScaleY="11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A0D66-F4AD-4047-A6E7-D98C660D73C7}" type="pres">
      <dgm:prSet presAssocID="{E87EFA04-9E4C-4543-A793-1DCBA11CAA82}" presName="accent_7" presStyleCnt="0"/>
      <dgm:spPr/>
    </dgm:pt>
    <dgm:pt modelId="{C6ACE9C1-8A5F-4BDA-A32D-A63A6139CE5C}" type="pres">
      <dgm:prSet presAssocID="{E87EFA04-9E4C-4543-A793-1DCBA11CAA82}" presName="accentRepeatNode" presStyleLbl="solidFgAcc1" presStyleIdx="6" presStyleCnt="7"/>
      <dgm:spPr/>
    </dgm:pt>
  </dgm:ptLst>
  <dgm:cxnLst>
    <dgm:cxn modelId="{D5B13FA9-87AB-4813-9FDD-912C052F47B0}" type="presOf" srcId="{9B981BD1-B133-4DC8-999E-B971CF7E22FA}" destId="{EA65BD7F-35B7-4A3B-82CB-D08FD6F948A6}" srcOrd="0" destOrd="0" presId="urn:microsoft.com/office/officeart/2008/layout/VerticalCurvedList"/>
    <dgm:cxn modelId="{2E7B8C68-11D2-49E9-A8D3-DF641016E402}" type="presOf" srcId="{E87EFA04-9E4C-4543-A793-1DCBA11CAA82}" destId="{5E86B7E9-AC23-4026-BE79-4A41D17D4E10}" srcOrd="0" destOrd="0" presId="urn:microsoft.com/office/officeart/2008/layout/VerticalCurvedList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13CECC5F-AF3A-437C-AD22-DCD8D9A993F1}" srcId="{A428A472-76F2-4B64-8F92-22CD9DE42E52}" destId="{26A50266-DB09-4EBB-889E-B823FED19B91}" srcOrd="4" destOrd="0" parTransId="{D3DB488B-3B6F-4EFF-83F5-A524D0D0D1CC}" sibTransId="{9827338E-EDBA-4174-A69B-5DA9F0553B8B}"/>
    <dgm:cxn modelId="{CFED7FE0-34C0-42DB-8F28-C97B6DE9E956}" type="presOf" srcId="{7C625637-EC18-4FAD-9D11-2CF91AEA0394}" destId="{0EAB41B7-7EB0-46D2-9D9E-228CF758D02E}" srcOrd="0" destOrd="0" presId="urn:microsoft.com/office/officeart/2008/layout/VerticalCurvedList"/>
    <dgm:cxn modelId="{26C9D031-B720-420A-9F7D-8E8BFEBBF874}" type="presOf" srcId="{26A50266-DB09-4EBB-889E-B823FED19B91}" destId="{A97D80E0-AA11-4230-AE8B-A72433970B4C}" srcOrd="0" destOrd="0" presId="urn:microsoft.com/office/officeart/2008/layout/VerticalCurvedList"/>
    <dgm:cxn modelId="{50170D9B-C3B5-416D-88BA-2FF09D33BDEC}" type="presOf" srcId="{DB517863-0DE8-4649-A24E-DEE7893CA877}" destId="{D5A416EF-BDC3-475F-9BD0-47C12494D70B}" srcOrd="0" destOrd="0" presId="urn:microsoft.com/office/officeart/2008/layout/VerticalCurvedList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4A1869AA-4772-4528-AFE3-1ED57B0BFA80}" srcId="{A428A472-76F2-4B64-8F92-22CD9DE42E52}" destId="{DB517863-0DE8-4649-A24E-DEE7893CA877}" srcOrd="3" destOrd="0" parTransId="{C6029EEA-3EA2-4B63-BCD0-669A5ECB91CC}" sibTransId="{6E25A8F7-E1E6-4763-A1AB-DB0A1E422DEC}"/>
    <dgm:cxn modelId="{F4BF4B34-9249-41B8-9AA2-1A0ACE217BFF}" srcId="{A428A472-76F2-4B64-8F92-22CD9DE42E52}" destId="{1F04C057-0F33-46EE-ACFE-C2FD25BCEB02}" srcOrd="1" destOrd="0" parTransId="{6A01F478-674F-4A9E-BEBB-0BAC42CF090F}" sibTransId="{6DD00A93-A596-448F-9BF9-7C9BB12D2600}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2ACF719D-A6C2-4F8C-89B5-E3E3C0BC4575}" type="presOf" srcId="{1F04C057-0F33-46EE-ACFE-C2FD25BCEB02}" destId="{FF6DDD8F-0E32-4412-919D-C5DAC8C7795D}" srcOrd="0" destOrd="0" presId="urn:microsoft.com/office/officeart/2008/layout/VerticalCurvedList"/>
    <dgm:cxn modelId="{A1EDBB92-3BEA-445B-B5C1-D1AF8FB0C1D7}" srcId="{A428A472-76F2-4B64-8F92-22CD9DE42E52}" destId="{E87EFA04-9E4C-4543-A793-1DCBA11CAA82}" srcOrd="6" destOrd="0" parTransId="{6BF2BFDB-D3BF-4D69-8266-D3A211208619}" sibTransId="{20C0F0B8-E290-4AED-AE98-6446361D2DEB}"/>
    <dgm:cxn modelId="{CDDAF1E6-1A04-43A9-878A-E08D0D6DEB36}" srcId="{A428A472-76F2-4B64-8F92-22CD9DE42E52}" destId="{7C625637-EC18-4FAD-9D11-2CF91AEA0394}" srcOrd="5" destOrd="0" parTransId="{15D54404-92A7-49A4-AD23-D8BCA7870CA8}" sibTransId="{CC8A4CB9-90C1-4348-A55E-7ED2C09E8B19}"/>
    <dgm:cxn modelId="{CF8001C6-F755-4409-BED6-91CA12470EEA}" srcId="{A428A472-76F2-4B64-8F92-22CD9DE42E52}" destId="{9B981BD1-B133-4DC8-999E-B971CF7E22FA}" srcOrd="2" destOrd="0" parTransId="{43410D7F-7E06-4E2C-80E9-4D0B1C6A9CA4}" sibTransId="{650A9611-F8B1-4E6E-B48C-097E71849BF4}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EA402458-91BE-46A1-AE0F-E45B3836255D}" type="presParOf" srcId="{89BF13BF-E60A-4219-9EF0-8748CD6A50BC}" destId="{FF6DDD8F-0E32-4412-919D-C5DAC8C7795D}" srcOrd="3" destOrd="0" presId="urn:microsoft.com/office/officeart/2008/layout/VerticalCurvedList"/>
    <dgm:cxn modelId="{C8352BA0-4649-4C67-99B6-40AC08DC2F44}" type="presParOf" srcId="{89BF13BF-E60A-4219-9EF0-8748CD6A50BC}" destId="{D296C3A8-CC51-4A63-9931-BDBD011D9F8B}" srcOrd="4" destOrd="0" presId="urn:microsoft.com/office/officeart/2008/layout/VerticalCurvedList"/>
    <dgm:cxn modelId="{D117A6D0-7D37-47CD-88EE-99F879CF6017}" type="presParOf" srcId="{D296C3A8-CC51-4A63-9931-BDBD011D9F8B}" destId="{43B051C5-B98B-4914-9381-E8E6C0626F5F}" srcOrd="0" destOrd="0" presId="urn:microsoft.com/office/officeart/2008/layout/VerticalCurvedList"/>
    <dgm:cxn modelId="{0CB493A2-DB17-425C-BCAC-D931DAACD95C}" type="presParOf" srcId="{89BF13BF-E60A-4219-9EF0-8748CD6A50BC}" destId="{EA65BD7F-35B7-4A3B-82CB-D08FD6F948A6}" srcOrd="5" destOrd="0" presId="urn:microsoft.com/office/officeart/2008/layout/VerticalCurvedList"/>
    <dgm:cxn modelId="{6F6A2FD9-7E31-4C2E-9728-A9B0D0101E65}" type="presParOf" srcId="{89BF13BF-E60A-4219-9EF0-8748CD6A50BC}" destId="{0BFA387D-806C-4620-8B38-21743BA857CB}" srcOrd="6" destOrd="0" presId="urn:microsoft.com/office/officeart/2008/layout/VerticalCurvedList"/>
    <dgm:cxn modelId="{EAC33A90-E2BC-452E-A211-CB4BC369A042}" type="presParOf" srcId="{0BFA387D-806C-4620-8B38-21743BA857CB}" destId="{0D691DFC-F846-404E-8207-5C99BE6F5401}" srcOrd="0" destOrd="0" presId="urn:microsoft.com/office/officeart/2008/layout/VerticalCurvedList"/>
    <dgm:cxn modelId="{6159F6E0-D64B-45F0-8977-C3606032127D}" type="presParOf" srcId="{89BF13BF-E60A-4219-9EF0-8748CD6A50BC}" destId="{D5A416EF-BDC3-475F-9BD0-47C12494D70B}" srcOrd="7" destOrd="0" presId="urn:microsoft.com/office/officeart/2008/layout/VerticalCurvedList"/>
    <dgm:cxn modelId="{2A9F0F10-CC2E-4191-AB92-1476AB1AB7BE}" type="presParOf" srcId="{89BF13BF-E60A-4219-9EF0-8748CD6A50BC}" destId="{DD87ABF6-95D8-4C53-86CA-D2E5CFFE1A55}" srcOrd="8" destOrd="0" presId="urn:microsoft.com/office/officeart/2008/layout/VerticalCurvedList"/>
    <dgm:cxn modelId="{B73EE10E-706F-48E7-A5F9-91D749BAAC51}" type="presParOf" srcId="{DD87ABF6-95D8-4C53-86CA-D2E5CFFE1A55}" destId="{78557FEB-FDE1-40A0-ACD5-8BBD35D3FB00}" srcOrd="0" destOrd="0" presId="urn:microsoft.com/office/officeart/2008/layout/VerticalCurvedList"/>
    <dgm:cxn modelId="{4A73E9C7-007E-4E25-80B8-7B0E8A8FB718}" type="presParOf" srcId="{89BF13BF-E60A-4219-9EF0-8748CD6A50BC}" destId="{A97D80E0-AA11-4230-AE8B-A72433970B4C}" srcOrd="9" destOrd="0" presId="urn:microsoft.com/office/officeart/2008/layout/VerticalCurvedList"/>
    <dgm:cxn modelId="{A18E0DAB-0D58-4C5B-8C34-E0744496BA25}" type="presParOf" srcId="{89BF13BF-E60A-4219-9EF0-8748CD6A50BC}" destId="{68B5EC2D-4EA6-4810-AE8A-F647512B7E38}" srcOrd="10" destOrd="0" presId="urn:microsoft.com/office/officeart/2008/layout/VerticalCurvedList"/>
    <dgm:cxn modelId="{82896236-F09F-438E-8D7E-9B797FAEDCD8}" type="presParOf" srcId="{68B5EC2D-4EA6-4810-AE8A-F647512B7E38}" destId="{FA0DF3A8-F67A-4F2A-9FAD-DE23B383B7D6}" srcOrd="0" destOrd="0" presId="urn:microsoft.com/office/officeart/2008/layout/VerticalCurvedList"/>
    <dgm:cxn modelId="{8DA3977B-BC17-4771-A516-E584C44241DB}" type="presParOf" srcId="{89BF13BF-E60A-4219-9EF0-8748CD6A50BC}" destId="{0EAB41B7-7EB0-46D2-9D9E-228CF758D02E}" srcOrd="11" destOrd="0" presId="urn:microsoft.com/office/officeart/2008/layout/VerticalCurvedList"/>
    <dgm:cxn modelId="{A1FF9D84-DB30-431D-B376-DA5453053901}" type="presParOf" srcId="{89BF13BF-E60A-4219-9EF0-8748CD6A50BC}" destId="{96FE9D98-D5E9-4F9E-BFC0-101E95EBFED1}" srcOrd="12" destOrd="0" presId="urn:microsoft.com/office/officeart/2008/layout/VerticalCurvedList"/>
    <dgm:cxn modelId="{587CFA7F-541B-427C-A641-99B35A9A5873}" type="presParOf" srcId="{96FE9D98-D5E9-4F9E-BFC0-101E95EBFED1}" destId="{09680882-DA81-4361-9A3D-D9DCCA2D24ED}" srcOrd="0" destOrd="0" presId="urn:microsoft.com/office/officeart/2008/layout/VerticalCurvedList"/>
    <dgm:cxn modelId="{5AC12F02-303D-401E-A45F-292D11A7561E}" type="presParOf" srcId="{89BF13BF-E60A-4219-9EF0-8748CD6A50BC}" destId="{5E86B7E9-AC23-4026-BE79-4A41D17D4E10}" srcOrd="13" destOrd="0" presId="urn:microsoft.com/office/officeart/2008/layout/VerticalCurvedList"/>
    <dgm:cxn modelId="{E4950006-ACB3-471E-81A9-87893686523D}" type="presParOf" srcId="{89BF13BF-E60A-4219-9EF0-8748CD6A50BC}" destId="{27EA0D66-F4AD-4047-A6E7-D98C660D73C7}" srcOrd="14" destOrd="0" presId="urn:microsoft.com/office/officeart/2008/layout/VerticalCurvedList"/>
    <dgm:cxn modelId="{7BE3265D-0194-44AF-8129-C291F5064382}" type="presParOf" srcId="{27EA0D66-F4AD-4047-A6E7-D98C660D73C7}" destId="{C6ACE9C1-8A5F-4BDA-A32D-A63A6139CE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28A472-76F2-4B64-8F92-22CD9DE42E5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5C0F5C-3B85-4FE2-9264-36A3640EC86E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индивидуальных образовательных маршрутов обучающихся, включая разработку и реализацию индивидуальных учебных планов, индивидуальную работу с обучающимися по устранению имеющихся образовательных дефицитов, определению уровня сформированности предметных знаний и умений, универсальных учебных действий, а также индивидуальную работу с обучающимися, показавшими высокие образовательные результаты; </a:t>
          </a:r>
          <a:endParaRPr lang="ru-RU" sz="1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F0B59-5412-439B-8610-DCD940288663}" type="par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D153-46F1-4A0B-BB5D-32957A04E21E}" type="sibTrans" cxnId="{028F4B2A-A68B-4492-8B9E-A8F56C31B8A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50266-DB09-4EBB-889E-B823FED19B91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состава обучающихся при приеме в профильные или универсальные классы средней школы. </a:t>
          </a:r>
        </a:p>
      </dgm:t>
    </dgm:pt>
    <dgm:pt modelId="{D3DB488B-3B6F-4EFF-83F5-A524D0D0D1CC}" type="par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7338E-EDBA-4174-A69B-5DA9F0553B8B}" type="sibTrans" cxnId="{13CECC5F-AF3A-437C-AD22-DCD8D9A993F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17863-0DE8-4649-A24E-DEE7893CA877}">
      <dgm:prSet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индивидуализация планов внеурочной деятельности; </a:t>
          </a:r>
        </a:p>
      </dgm:t>
    </dgm:pt>
    <dgm:pt modelId="{C6029EEA-3EA2-4B63-BCD0-669A5ECB91CC}" type="par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5A8F7-E1E6-4763-A1AB-DB0A1E422DEC}" type="sibTrans" cxnId="{4A1869AA-4772-4528-AFE3-1ED57B0BFA8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25637-EC18-4FAD-9D11-2CF91AEA039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уточнение форм взаимодействия с семьями обучающихся; </a:t>
          </a:r>
        </a:p>
      </dgm:t>
    </dgm:pt>
    <dgm:pt modelId="{15D54404-92A7-49A4-AD23-D8BCA7870CA8}" type="parTrans" cxnId="{CDDAF1E6-1A04-43A9-878A-E08D0D6DEB36}">
      <dgm:prSet/>
      <dgm:spPr/>
      <dgm:t>
        <a:bodyPr/>
        <a:lstStyle/>
        <a:p>
          <a:endParaRPr lang="ru-RU"/>
        </a:p>
      </dgm:t>
    </dgm:pt>
    <dgm:pt modelId="{CC8A4CB9-90C1-4348-A55E-7ED2C09E8B19}" type="sibTrans" cxnId="{CDDAF1E6-1A04-43A9-878A-E08D0D6DEB36}">
      <dgm:prSet/>
      <dgm:spPr/>
      <dgm:t>
        <a:bodyPr/>
        <a:lstStyle/>
        <a:p>
          <a:endParaRPr lang="ru-RU"/>
        </a:p>
      </dgm:t>
    </dgm:pt>
    <dgm:pt modelId="{CF6E0663-DED4-4345-A78F-6233721B43E3}" type="pres">
      <dgm:prSet presAssocID="{A428A472-76F2-4B64-8F92-22CD9DE42E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BF13BF-E60A-4219-9EF0-8748CD6A50BC}" type="pres">
      <dgm:prSet presAssocID="{A428A472-76F2-4B64-8F92-22CD9DE42E52}" presName="Name1" presStyleCnt="0"/>
      <dgm:spPr/>
    </dgm:pt>
    <dgm:pt modelId="{A59FEBC9-562A-459F-BCDA-A50B2C1F50BC}" type="pres">
      <dgm:prSet presAssocID="{A428A472-76F2-4B64-8F92-22CD9DE42E52}" presName="cycle" presStyleCnt="0"/>
      <dgm:spPr/>
    </dgm:pt>
    <dgm:pt modelId="{6375E4F4-478B-4C4B-9EA8-52EFDD1311FA}" type="pres">
      <dgm:prSet presAssocID="{A428A472-76F2-4B64-8F92-22CD9DE42E52}" presName="srcNode" presStyleLbl="node1" presStyleIdx="0" presStyleCnt="4"/>
      <dgm:spPr/>
    </dgm:pt>
    <dgm:pt modelId="{38C4741E-4C82-4EFE-80FD-49EDBBC29CF9}" type="pres">
      <dgm:prSet presAssocID="{A428A472-76F2-4B64-8F92-22CD9DE42E52}" presName="conn" presStyleLbl="parChTrans1D2" presStyleIdx="0" presStyleCnt="1"/>
      <dgm:spPr/>
      <dgm:t>
        <a:bodyPr/>
        <a:lstStyle/>
        <a:p>
          <a:endParaRPr lang="ru-RU"/>
        </a:p>
      </dgm:t>
    </dgm:pt>
    <dgm:pt modelId="{FD882D10-27F1-4E03-ACC7-F8A70F1B89AB}" type="pres">
      <dgm:prSet presAssocID="{A428A472-76F2-4B64-8F92-22CD9DE42E52}" presName="extraNode" presStyleLbl="node1" presStyleIdx="0" presStyleCnt="4"/>
      <dgm:spPr/>
    </dgm:pt>
    <dgm:pt modelId="{DF517A87-7AB7-4BA8-978F-94555E81E3B7}" type="pres">
      <dgm:prSet presAssocID="{A428A472-76F2-4B64-8F92-22CD9DE42E52}" presName="dstNode" presStyleLbl="node1" presStyleIdx="0" presStyleCnt="4"/>
      <dgm:spPr/>
    </dgm:pt>
    <dgm:pt modelId="{AAAE7BE6-DF2C-4438-A63D-E60DEADF7217}" type="pres">
      <dgm:prSet presAssocID="{DA5C0F5C-3B85-4FE2-9264-36A3640EC86E}" presName="text_1" presStyleLbl="node1" presStyleIdx="0" presStyleCnt="4" custScaleY="117045" custLinFactNeighborX="95" custLinFactNeighborY="-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5E-6B0E-4903-80AD-8286682EF25B}" type="pres">
      <dgm:prSet presAssocID="{DA5C0F5C-3B85-4FE2-9264-36A3640EC86E}" presName="accent_1" presStyleCnt="0"/>
      <dgm:spPr/>
    </dgm:pt>
    <dgm:pt modelId="{D43A962B-4595-4ECF-BE9D-EB334D8BD3C3}" type="pres">
      <dgm:prSet presAssocID="{DA5C0F5C-3B85-4FE2-9264-36A3640EC86E}" presName="accentRepeatNode" presStyleLbl="solidFgAcc1" presStyleIdx="0" presStyleCnt="4"/>
      <dgm:spPr/>
    </dgm:pt>
    <dgm:pt modelId="{4B283CC7-F0C4-467E-A924-81D70DC7E82D}" type="pres">
      <dgm:prSet presAssocID="{DB517863-0DE8-4649-A24E-DEE7893CA8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1564F-55DE-419B-8D57-80CB6DB79E58}" type="pres">
      <dgm:prSet presAssocID="{DB517863-0DE8-4649-A24E-DEE7893CA877}" presName="accent_2" presStyleCnt="0"/>
      <dgm:spPr/>
    </dgm:pt>
    <dgm:pt modelId="{78557FEB-FDE1-40A0-ACD5-8BBD35D3FB00}" type="pres">
      <dgm:prSet presAssocID="{DB517863-0DE8-4649-A24E-DEE7893CA877}" presName="accentRepeatNode" presStyleLbl="solidFgAcc1" presStyleIdx="1" presStyleCnt="4"/>
      <dgm:spPr/>
    </dgm:pt>
    <dgm:pt modelId="{DD9C682B-FB71-4CF9-B468-E432E12FA870}" type="pres">
      <dgm:prSet presAssocID="{26A50266-DB09-4EBB-889E-B823FED19B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BD6E-3DC8-4D13-B7FB-6AB313B3F2CB}" type="pres">
      <dgm:prSet presAssocID="{26A50266-DB09-4EBB-889E-B823FED19B91}" presName="accent_3" presStyleCnt="0"/>
      <dgm:spPr/>
    </dgm:pt>
    <dgm:pt modelId="{FA0DF3A8-F67A-4F2A-9FAD-DE23B383B7D6}" type="pres">
      <dgm:prSet presAssocID="{26A50266-DB09-4EBB-889E-B823FED19B91}" presName="accentRepeatNode" presStyleLbl="solidFgAcc1" presStyleIdx="2" presStyleCnt="4"/>
      <dgm:spPr/>
    </dgm:pt>
    <dgm:pt modelId="{6FD41535-3FB4-40C7-9BC0-EE874C2113EB}" type="pres">
      <dgm:prSet presAssocID="{7C625637-EC18-4FAD-9D11-2CF91AEA039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019F7-FF9F-470D-BB52-99CE0A9002FE}" type="pres">
      <dgm:prSet presAssocID="{7C625637-EC18-4FAD-9D11-2CF91AEA0394}" presName="accent_4" presStyleCnt="0"/>
      <dgm:spPr/>
    </dgm:pt>
    <dgm:pt modelId="{09680882-DA81-4361-9A3D-D9DCCA2D24ED}" type="pres">
      <dgm:prSet presAssocID="{7C625637-EC18-4FAD-9D11-2CF91AEA0394}" presName="accentRepeatNode" presStyleLbl="solidFgAcc1" presStyleIdx="3" presStyleCnt="4"/>
      <dgm:spPr/>
    </dgm:pt>
  </dgm:ptLst>
  <dgm:cxnLst>
    <dgm:cxn modelId="{CDDAF1E6-1A04-43A9-878A-E08D0D6DEB36}" srcId="{A428A472-76F2-4B64-8F92-22CD9DE42E52}" destId="{7C625637-EC18-4FAD-9D11-2CF91AEA0394}" srcOrd="3" destOrd="0" parTransId="{15D54404-92A7-49A4-AD23-D8BCA7870CA8}" sibTransId="{CC8A4CB9-90C1-4348-A55E-7ED2C09E8B19}"/>
    <dgm:cxn modelId="{13CECC5F-AF3A-437C-AD22-DCD8D9A993F1}" srcId="{A428A472-76F2-4B64-8F92-22CD9DE42E52}" destId="{26A50266-DB09-4EBB-889E-B823FED19B91}" srcOrd="2" destOrd="0" parTransId="{D3DB488B-3B6F-4EFF-83F5-A524D0D0D1CC}" sibTransId="{9827338E-EDBA-4174-A69B-5DA9F0553B8B}"/>
    <dgm:cxn modelId="{028F4B2A-A68B-4492-8B9E-A8F56C31B8A1}" srcId="{A428A472-76F2-4B64-8F92-22CD9DE42E52}" destId="{DA5C0F5C-3B85-4FE2-9264-36A3640EC86E}" srcOrd="0" destOrd="0" parTransId="{A16F0B59-5412-439B-8610-DCD940288663}" sibTransId="{94C6D153-46F1-4A0B-BB5D-32957A04E21E}"/>
    <dgm:cxn modelId="{4A1869AA-4772-4528-AFE3-1ED57B0BFA80}" srcId="{A428A472-76F2-4B64-8F92-22CD9DE42E52}" destId="{DB517863-0DE8-4649-A24E-DEE7893CA877}" srcOrd="1" destOrd="0" parTransId="{C6029EEA-3EA2-4B63-BCD0-669A5ECB91CC}" sibTransId="{6E25A8F7-E1E6-4763-A1AB-DB0A1E422DEC}"/>
    <dgm:cxn modelId="{4BE27A33-F070-42CF-BD16-508B0FA8C015}" type="presOf" srcId="{7C625637-EC18-4FAD-9D11-2CF91AEA0394}" destId="{6FD41535-3FB4-40C7-9BC0-EE874C2113EB}" srcOrd="0" destOrd="0" presId="urn:microsoft.com/office/officeart/2008/layout/VerticalCurvedList"/>
    <dgm:cxn modelId="{328CA6C5-9A3C-4534-BF01-8F8FBA902D54}" type="presOf" srcId="{DA5C0F5C-3B85-4FE2-9264-36A3640EC86E}" destId="{AAAE7BE6-DF2C-4438-A63D-E60DEADF7217}" srcOrd="0" destOrd="0" presId="urn:microsoft.com/office/officeart/2008/layout/VerticalCurvedList"/>
    <dgm:cxn modelId="{BBD802E9-970D-4DCA-BFE0-32D919EA9D9B}" type="presOf" srcId="{94C6D153-46F1-4A0B-BB5D-32957A04E21E}" destId="{38C4741E-4C82-4EFE-80FD-49EDBBC29CF9}" srcOrd="0" destOrd="0" presId="urn:microsoft.com/office/officeart/2008/layout/VerticalCurvedList"/>
    <dgm:cxn modelId="{186F052E-936B-4459-B475-A89A2D340C9C}" type="presOf" srcId="{A428A472-76F2-4B64-8F92-22CD9DE42E52}" destId="{CF6E0663-DED4-4345-A78F-6233721B43E3}" srcOrd="0" destOrd="0" presId="urn:microsoft.com/office/officeart/2008/layout/VerticalCurvedList"/>
    <dgm:cxn modelId="{A1B551CB-DD3F-4570-A99E-800950FFFD8C}" type="presOf" srcId="{DB517863-0DE8-4649-A24E-DEE7893CA877}" destId="{4B283CC7-F0C4-467E-A924-81D70DC7E82D}" srcOrd="0" destOrd="0" presId="urn:microsoft.com/office/officeart/2008/layout/VerticalCurvedList"/>
    <dgm:cxn modelId="{685A3511-A4A4-4753-A61B-F36650776E71}" type="presOf" srcId="{26A50266-DB09-4EBB-889E-B823FED19B91}" destId="{DD9C682B-FB71-4CF9-B468-E432E12FA870}" srcOrd="0" destOrd="0" presId="urn:microsoft.com/office/officeart/2008/layout/VerticalCurvedList"/>
    <dgm:cxn modelId="{9D28B051-582D-4371-A3D0-52BF32DA4410}" type="presParOf" srcId="{CF6E0663-DED4-4345-A78F-6233721B43E3}" destId="{89BF13BF-E60A-4219-9EF0-8748CD6A50BC}" srcOrd="0" destOrd="0" presId="urn:microsoft.com/office/officeart/2008/layout/VerticalCurvedList"/>
    <dgm:cxn modelId="{1FBF40C4-679B-44DC-AC5A-A369FA5B90E3}" type="presParOf" srcId="{89BF13BF-E60A-4219-9EF0-8748CD6A50BC}" destId="{A59FEBC9-562A-459F-BCDA-A50B2C1F50BC}" srcOrd="0" destOrd="0" presId="urn:microsoft.com/office/officeart/2008/layout/VerticalCurvedList"/>
    <dgm:cxn modelId="{480851AC-584B-447C-9B33-1F3588F453BF}" type="presParOf" srcId="{A59FEBC9-562A-459F-BCDA-A50B2C1F50BC}" destId="{6375E4F4-478B-4C4B-9EA8-52EFDD1311FA}" srcOrd="0" destOrd="0" presId="urn:microsoft.com/office/officeart/2008/layout/VerticalCurvedList"/>
    <dgm:cxn modelId="{67CBEC4A-7E5C-4CC7-8A6F-0106E7C81941}" type="presParOf" srcId="{A59FEBC9-562A-459F-BCDA-A50B2C1F50BC}" destId="{38C4741E-4C82-4EFE-80FD-49EDBBC29CF9}" srcOrd="1" destOrd="0" presId="urn:microsoft.com/office/officeart/2008/layout/VerticalCurvedList"/>
    <dgm:cxn modelId="{9ED1DB1F-4831-4D21-90F8-FA4A3A02D559}" type="presParOf" srcId="{A59FEBC9-562A-459F-BCDA-A50B2C1F50BC}" destId="{FD882D10-27F1-4E03-ACC7-F8A70F1B89AB}" srcOrd="2" destOrd="0" presId="urn:microsoft.com/office/officeart/2008/layout/VerticalCurvedList"/>
    <dgm:cxn modelId="{69CD558D-528C-455B-B92F-6C349993F8CF}" type="presParOf" srcId="{A59FEBC9-562A-459F-BCDA-A50B2C1F50BC}" destId="{DF517A87-7AB7-4BA8-978F-94555E81E3B7}" srcOrd="3" destOrd="0" presId="urn:microsoft.com/office/officeart/2008/layout/VerticalCurvedList"/>
    <dgm:cxn modelId="{31FD30E6-B6D3-4494-AAD6-2203721BDBC0}" type="presParOf" srcId="{89BF13BF-E60A-4219-9EF0-8748CD6A50BC}" destId="{AAAE7BE6-DF2C-4438-A63D-E60DEADF7217}" srcOrd="1" destOrd="0" presId="urn:microsoft.com/office/officeart/2008/layout/VerticalCurvedList"/>
    <dgm:cxn modelId="{DD2912A5-446D-4D7A-B437-EA56CE27C94B}" type="presParOf" srcId="{89BF13BF-E60A-4219-9EF0-8748CD6A50BC}" destId="{2389395E-6B0E-4903-80AD-8286682EF25B}" srcOrd="2" destOrd="0" presId="urn:microsoft.com/office/officeart/2008/layout/VerticalCurvedList"/>
    <dgm:cxn modelId="{B38238C3-8068-4E5A-A9E2-1A19DFBB9A66}" type="presParOf" srcId="{2389395E-6B0E-4903-80AD-8286682EF25B}" destId="{D43A962B-4595-4ECF-BE9D-EB334D8BD3C3}" srcOrd="0" destOrd="0" presId="urn:microsoft.com/office/officeart/2008/layout/VerticalCurvedList"/>
    <dgm:cxn modelId="{54939B72-464E-448A-B677-4FBE60CFBCF1}" type="presParOf" srcId="{89BF13BF-E60A-4219-9EF0-8748CD6A50BC}" destId="{4B283CC7-F0C4-467E-A924-81D70DC7E82D}" srcOrd="3" destOrd="0" presId="urn:microsoft.com/office/officeart/2008/layout/VerticalCurvedList"/>
    <dgm:cxn modelId="{F1A855EB-DB4E-4270-B212-765E17487453}" type="presParOf" srcId="{89BF13BF-E60A-4219-9EF0-8748CD6A50BC}" destId="{BA61564F-55DE-419B-8D57-80CB6DB79E58}" srcOrd="4" destOrd="0" presId="urn:microsoft.com/office/officeart/2008/layout/VerticalCurvedList"/>
    <dgm:cxn modelId="{8CCCD454-B42C-4B8B-963F-ED788533D1D7}" type="presParOf" srcId="{BA61564F-55DE-419B-8D57-80CB6DB79E58}" destId="{78557FEB-FDE1-40A0-ACD5-8BBD35D3FB00}" srcOrd="0" destOrd="0" presId="urn:microsoft.com/office/officeart/2008/layout/VerticalCurvedList"/>
    <dgm:cxn modelId="{CD4DF461-3C4A-4A80-84D0-0B565C1AB521}" type="presParOf" srcId="{89BF13BF-E60A-4219-9EF0-8748CD6A50BC}" destId="{DD9C682B-FB71-4CF9-B468-E432E12FA870}" srcOrd="5" destOrd="0" presId="urn:microsoft.com/office/officeart/2008/layout/VerticalCurvedList"/>
    <dgm:cxn modelId="{517BF999-C79E-40FA-A97C-377BA3F5270A}" type="presParOf" srcId="{89BF13BF-E60A-4219-9EF0-8748CD6A50BC}" destId="{6F20BD6E-3DC8-4D13-B7FB-6AB313B3F2CB}" srcOrd="6" destOrd="0" presId="urn:microsoft.com/office/officeart/2008/layout/VerticalCurvedList"/>
    <dgm:cxn modelId="{25DA60DD-D1B1-43AE-AB0B-782F6B7A84C1}" type="presParOf" srcId="{6F20BD6E-3DC8-4D13-B7FB-6AB313B3F2CB}" destId="{FA0DF3A8-F67A-4F2A-9FAD-DE23B383B7D6}" srcOrd="0" destOrd="0" presId="urn:microsoft.com/office/officeart/2008/layout/VerticalCurvedList"/>
    <dgm:cxn modelId="{65BD0D16-99A1-4B2C-9EDC-2DF825035ABB}" type="presParOf" srcId="{89BF13BF-E60A-4219-9EF0-8748CD6A50BC}" destId="{6FD41535-3FB4-40C7-9BC0-EE874C2113EB}" srcOrd="7" destOrd="0" presId="urn:microsoft.com/office/officeart/2008/layout/VerticalCurvedList"/>
    <dgm:cxn modelId="{66986A0D-CE9F-463F-9CA7-C2E093508681}" type="presParOf" srcId="{89BF13BF-E60A-4219-9EF0-8748CD6A50BC}" destId="{CB6019F7-FF9F-470D-BB52-99CE0A9002FE}" srcOrd="8" destOrd="0" presId="urn:microsoft.com/office/officeart/2008/layout/VerticalCurvedList"/>
    <dgm:cxn modelId="{45E90543-8CF5-4612-BF8C-4F25DADC21F3}" type="presParOf" srcId="{CB6019F7-FF9F-470D-BB52-99CE0A9002FE}" destId="{09680882-DA81-4361-9A3D-D9DCCA2D24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3D8B-B3EB-4504-9114-8C0208CAD499}">
      <dsp:nvSpPr>
        <dsp:cNvPr id="0" name=""/>
        <dsp:cNvSpPr/>
      </dsp:nvSpPr>
      <dsp:spPr>
        <a:xfrm>
          <a:off x="1854505" y="319565"/>
          <a:ext cx="4746702" cy="456263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Государственная итоговая аттестация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(ГИА)</a:t>
          </a:r>
        </a:p>
      </dsp:txBody>
      <dsp:txXfrm>
        <a:off x="4287755" y="1001244"/>
        <a:ext cx="1610488" cy="1059183"/>
      </dsp:txXfrm>
    </dsp:sp>
    <dsp:sp modelId="{CE7C6A29-8134-49A5-817F-DC66A0C3B8C1}">
      <dsp:nvSpPr>
        <dsp:cNvPr id="0" name=""/>
        <dsp:cNvSpPr/>
      </dsp:nvSpPr>
      <dsp:spPr>
        <a:xfrm>
          <a:off x="1743078" y="572609"/>
          <a:ext cx="4547129" cy="454712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Национальные исследования качества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(НИКО)</a:t>
          </a:r>
        </a:p>
      </dsp:txBody>
      <dsp:txXfrm>
        <a:off x="4714951" y="2629644"/>
        <a:ext cx="1353312" cy="1142195"/>
      </dsp:txXfrm>
    </dsp:sp>
    <dsp:sp modelId="{42977195-1C93-411D-A871-7579A766EE45}">
      <dsp:nvSpPr>
        <dsp:cNvPr id="0" name=""/>
        <dsp:cNvSpPr/>
      </dsp:nvSpPr>
      <dsp:spPr>
        <a:xfrm>
          <a:off x="1801326" y="546054"/>
          <a:ext cx="4547129" cy="4547129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Международные сопоставительные исследования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PISA, PIRLS, TIMSS</a:t>
          </a:r>
          <a:endParaRPr lang="ru-RU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2904" y="3956401"/>
        <a:ext cx="1623974" cy="974384"/>
      </dsp:txXfrm>
    </dsp:sp>
    <dsp:sp modelId="{CE85B430-5FA2-4380-A410-02FB918D6A80}">
      <dsp:nvSpPr>
        <dsp:cNvPr id="0" name=""/>
        <dsp:cNvSpPr/>
      </dsp:nvSpPr>
      <dsp:spPr>
        <a:xfrm>
          <a:off x="1795142" y="546554"/>
          <a:ext cx="4547129" cy="4547129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Всероссийские проверочные работы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(ВПР)</a:t>
          </a:r>
        </a:p>
      </dsp:txBody>
      <dsp:txXfrm>
        <a:off x="2011672" y="2603589"/>
        <a:ext cx="1353312" cy="1142195"/>
      </dsp:txXfrm>
    </dsp:sp>
    <dsp:sp modelId="{5EC13778-96A1-4119-B72D-7659885870AF}">
      <dsp:nvSpPr>
        <dsp:cNvPr id="0" name=""/>
        <dsp:cNvSpPr/>
      </dsp:nvSpPr>
      <dsp:spPr>
        <a:xfrm>
          <a:off x="1795142" y="546554"/>
          <a:ext cx="4547129" cy="4547129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Региональные исследования качества образования</a:t>
          </a:r>
        </a:p>
      </dsp:txBody>
      <dsp:txXfrm>
        <a:off x="2458265" y="1239450"/>
        <a:ext cx="1542775" cy="1055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47810-4E0E-42FF-B345-0797707BC638}">
      <dsp:nvSpPr>
        <dsp:cNvPr id="0" name=""/>
        <dsp:cNvSpPr/>
      </dsp:nvSpPr>
      <dsp:spPr>
        <a:xfrm>
          <a:off x="6189" y="367397"/>
          <a:ext cx="2194877" cy="16384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2020-2018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2012-2011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2003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2000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79" y="405787"/>
        <a:ext cx="2118097" cy="1600039"/>
      </dsp:txXfrm>
    </dsp:sp>
    <dsp:sp modelId="{374DC45C-46AC-45DC-ACB4-BA5EBF225C22}">
      <dsp:nvSpPr>
        <dsp:cNvPr id="0" name=""/>
        <dsp:cNvSpPr/>
      </dsp:nvSpPr>
      <dsp:spPr>
        <a:xfrm>
          <a:off x="6189" y="2005827"/>
          <a:ext cx="2194877" cy="7045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9" y="2005827"/>
        <a:ext cx="1545688" cy="704524"/>
      </dsp:txXfrm>
    </dsp:sp>
    <dsp:sp modelId="{570AB413-100E-4563-A712-46356F722102}">
      <dsp:nvSpPr>
        <dsp:cNvPr id="0" name=""/>
        <dsp:cNvSpPr/>
      </dsp:nvSpPr>
      <dsp:spPr>
        <a:xfrm>
          <a:off x="1613967" y="2117735"/>
          <a:ext cx="768207" cy="7682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C92D1-C0CD-4EEE-ADCA-4555682C0DF4}">
      <dsp:nvSpPr>
        <dsp:cNvPr id="0" name=""/>
        <dsp:cNvSpPr/>
      </dsp:nvSpPr>
      <dsp:spPr>
        <a:xfrm>
          <a:off x="2572493" y="367397"/>
          <a:ext cx="2194877" cy="16384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2011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2008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2007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2003</a:t>
          </a:r>
          <a:endParaRPr lang="ru-RU" sz="1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0883" y="405787"/>
        <a:ext cx="2118097" cy="1600039"/>
      </dsp:txXfrm>
    </dsp:sp>
    <dsp:sp modelId="{209ADDB6-3FC3-4E30-936C-0F276D4F61D7}">
      <dsp:nvSpPr>
        <dsp:cNvPr id="0" name=""/>
        <dsp:cNvSpPr/>
      </dsp:nvSpPr>
      <dsp:spPr>
        <a:xfrm>
          <a:off x="2572493" y="2005827"/>
          <a:ext cx="2194877" cy="704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TIMSS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2493" y="2005827"/>
        <a:ext cx="1545688" cy="704524"/>
      </dsp:txXfrm>
    </dsp:sp>
    <dsp:sp modelId="{6D0BFD2A-1F30-496A-BE24-CD3269E10C24}">
      <dsp:nvSpPr>
        <dsp:cNvPr id="0" name=""/>
        <dsp:cNvSpPr/>
      </dsp:nvSpPr>
      <dsp:spPr>
        <a:xfrm>
          <a:off x="4180271" y="2117735"/>
          <a:ext cx="768207" cy="7682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E4F6-1B68-49BF-81B7-CEC13D371DEF}">
      <dsp:nvSpPr>
        <dsp:cNvPr id="0" name=""/>
        <dsp:cNvSpPr/>
      </dsp:nvSpPr>
      <dsp:spPr>
        <a:xfrm>
          <a:off x="5138797" y="367397"/>
          <a:ext cx="2194877" cy="16384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7187" y="405787"/>
        <a:ext cx="2118097" cy="1600039"/>
      </dsp:txXfrm>
    </dsp:sp>
    <dsp:sp modelId="{1CA726EC-5A37-42B4-B3C0-0F64F7FB139B}">
      <dsp:nvSpPr>
        <dsp:cNvPr id="0" name=""/>
        <dsp:cNvSpPr/>
      </dsp:nvSpPr>
      <dsp:spPr>
        <a:xfrm>
          <a:off x="5138797" y="2005827"/>
          <a:ext cx="2194877" cy="7045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PIRLS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8797" y="2005827"/>
        <a:ext cx="1545688" cy="704524"/>
      </dsp:txXfrm>
    </dsp:sp>
    <dsp:sp modelId="{50846035-1F71-42D8-A91B-FBC54C489554}">
      <dsp:nvSpPr>
        <dsp:cNvPr id="0" name=""/>
        <dsp:cNvSpPr/>
      </dsp:nvSpPr>
      <dsp:spPr>
        <a:xfrm>
          <a:off x="6746575" y="2117735"/>
          <a:ext cx="768207" cy="7682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543B-A431-4F18-94BC-E0B2A7F5AE77}">
      <dsp:nvSpPr>
        <dsp:cNvPr id="0" name=""/>
        <dsp:cNvSpPr/>
      </dsp:nvSpPr>
      <dsp:spPr>
        <a:xfrm>
          <a:off x="7705101" y="367397"/>
          <a:ext cx="2194877" cy="16384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3491" y="405787"/>
        <a:ext cx="2118097" cy="1600039"/>
      </dsp:txXfrm>
    </dsp:sp>
    <dsp:sp modelId="{9161EBC3-AD2B-45D9-898E-9FBAD8BE7BE9}">
      <dsp:nvSpPr>
        <dsp:cNvPr id="0" name=""/>
        <dsp:cNvSpPr/>
      </dsp:nvSpPr>
      <dsp:spPr>
        <a:xfrm>
          <a:off x="7705101" y="2005827"/>
          <a:ext cx="2194877" cy="7045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ICCS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5101" y="2005827"/>
        <a:ext cx="1545688" cy="704524"/>
      </dsp:txXfrm>
    </dsp:sp>
    <dsp:sp modelId="{C7F2E135-8598-4E7A-92F9-0FAAD9CAAA26}">
      <dsp:nvSpPr>
        <dsp:cNvPr id="0" name=""/>
        <dsp:cNvSpPr/>
      </dsp:nvSpPr>
      <dsp:spPr>
        <a:xfrm>
          <a:off x="9312879" y="2117735"/>
          <a:ext cx="768207" cy="76820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4741E-4C82-4EFE-80FD-49EDBBC29CF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E7BE6-DF2C-4438-A63D-E60DEADF7217}">
      <dsp:nvSpPr>
        <dsp:cNvPr id="0" name=""/>
        <dsp:cNvSpPr/>
      </dsp:nvSpPr>
      <dsp:spPr>
        <a:xfrm>
          <a:off x="509717" y="338558"/>
          <a:ext cx="9652948" cy="6775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региональной модели управления качеством образования; </a:t>
          </a:r>
          <a:r>
            <a:rPr lang="ru-RU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оценка эффективности и результативности деятельности муниципальной системы образования; </a:t>
          </a:r>
        </a:p>
      </dsp:txBody>
      <dsp:txXfrm>
        <a:off x="509717" y="338558"/>
        <a:ext cx="9652948" cy="677550"/>
      </dsp:txXfrm>
    </dsp:sp>
    <dsp:sp modelId="{D43A962B-4595-4ECF-BE9D-EB334D8BD3C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6DDD8F-0E32-4412-919D-C5DAC8C7795D}">
      <dsp:nvSpPr>
        <dsp:cNvPr id="0" name=""/>
        <dsp:cNvSpPr/>
      </dsp:nvSpPr>
      <dsp:spPr>
        <a:xfrm>
          <a:off x="995230" y="1354558"/>
          <a:ext cx="9167435" cy="677550"/>
        </a:xfrm>
        <a:prstGeom prst="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65000"/>
                <a:lumMod val="110000"/>
              </a:schemeClr>
            </a:gs>
            <a:gs pos="88000">
              <a:schemeClr val="accent2">
                <a:hueOff val="-678113"/>
                <a:satOff val="-414"/>
                <a:lumOff val="161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программ поддержки, направленных на оказание помощи образовательным организациям с низкими образовательными результатами</a:t>
          </a:r>
        </a:p>
      </dsp:txBody>
      <dsp:txXfrm>
        <a:off x="995230" y="1354558"/>
        <a:ext cx="9167435" cy="677550"/>
      </dsp:txXfrm>
    </dsp:sp>
    <dsp:sp modelId="{43B051C5-B98B-4914-9381-E8E6C0626F5F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65BD7F-35B7-4A3B-82CB-D08FD6F948A6}">
      <dsp:nvSpPr>
        <dsp:cNvPr id="0" name=""/>
        <dsp:cNvSpPr/>
      </dsp:nvSpPr>
      <dsp:spPr>
        <a:xfrm>
          <a:off x="1162550" y="2181708"/>
          <a:ext cx="9018422" cy="908940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65000"/>
                <a:lumMod val="110000"/>
              </a:schemeClr>
            </a:gs>
            <a:gs pos="88000">
              <a:schemeClr val="accent2">
                <a:hueOff val="-1356225"/>
                <a:satOff val="-828"/>
                <a:lumOff val="323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деятельности профессиональных объединений педагогов для совершенствования содержания и форм методической работы (в т.ч. для диссеминации положительного опыта, выстраивания и совершенствования содержания планов работы профессиональных объединений педагогов); принятие решения относительно рекомендации учебно-методических комплексов, технологий, обеспечивающих реализацию образовательных программ). </a:t>
          </a:r>
        </a:p>
      </dsp:txBody>
      <dsp:txXfrm>
        <a:off x="1162550" y="2181708"/>
        <a:ext cx="9018422" cy="908940"/>
      </dsp:txXfrm>
    </dsp:sp>
    <dsp:sp modelId="{0D691DFC-F846-404E-8207-5C99BE6F5401}">
      <dsp:nvSpPr>
        <dsp:cNvPr id="0" name=""/>
        <dsp:cNvSpPr/>
      </dsp:nvSpPr>
      <dsp:spPr>
        <a:xfrm>
          <a:off x="720774" y="221271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A416EF-BDC3-475F-9BD0-47C12494D70B}">
      <dsp:nvSpPr>
        <dsp:cNvPr id="0" name=""/>
        <dsp:cNvSpPr/>
      </dsp:nvSpPr>
      <dsp:spPr>
        <a:xfrm>
          <a:off x="995230" y="3253592"/>
          <a:ext cx="9167435" cy="943481"/>
        </a:xfrm>
        <a:prstGeom prst="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65000"/>
                <a:lumMod val="110000"/>
              </a:schemeClr>
            </a:gs>
            <a:gs pos="88000">
              <a:schemeClr val="accent2">
                <a:hueOff val="-2034338"/>
                <a:satOff val="-1242"/>
                <a:lumOff val="48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мероприятий, направленных на профессиональное развитие педагогических и административно-управленческих работников образовательных организаций, включая формирование запросов для организаций дополнительного профессионального образования на корректировку и/или разработку программ профессиональной переподготовки и повышения квалификации, сопровождение образовательных систем, управленческих команд, руководителей и педагогов</a:t>
          </a:r>
        </a:p>
      </dsp:txBody>
      <dsp:txXfrm>
        <a:off x="995230" y="3253592"/>
        <a:ext cx="9167435" cy="943481"/>
      </dsp:txXfrm>
    </dsp:sp>
    <dsp:sp modelId="{78557FEB-FDE1-40A0-ACD5-8BBD35D3FB00}">
      <dsp:nvSpPr>
        <dsp:cNvPr id="0" name=""/>
        <dsp:cNvSpPr/>
      </dsp:nvSpPr>
      <dsp:spPr>
        <a:xfrm>
          <a:off x="562614" y="3365867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7D80E0-AA11-4230-AE8B-A72433970B4C}">
      <dsp:nvSpPr>
        <dsp:cNvPr id="0" name=""/>
        <dsp:cNvSpPr/>
      </dsp:nvSpPr>
      <dsp:spPr>
        <a:xfrm>
          <a:off x="509717" y="4402558"/>
          <a:ext cx="9652948" cy="677550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процедуры аттестации педагогических работников в целях установления квалификационной категории</a:t>
          </a:r>
        </a:p>
      </dsp:txBody>
      <dsp:txXfrm>
        <a:off x="509717" y="4402558"/>
        <a:ext cx="9652948" cy="677550"/>
      </dsp:txXfrm>
    </dsp:sp>
    <dsp:sp modelId="{FA0DF3A8-F67A-4F2A-9FAD-DE23B383B7D6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4741E-4C82-4EFE-80FD-49EDBBC29CF9}">
      <dsp:nvSpPr>
        <dsp:cNvPr id="0" name=""/>
        <dsp:cNvSpPr/>
      </dsp:nvSpPr>
      <dsp:spPr>
        <a:xfrm>
          <a:off x="-6475177" y="-991106"/>
          <a:ext cx="7713066" cy="771306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E7BE6-DF2C-4438-A63D-E60DEADF7217}">
      <dsp:nvSpPr>
        <dsp:cNvPr id="0" name=""/>
        <dsp:cNvSpPr/>
      </dsp:nvSpPr>
      <dsp:spPr>
        <a:xfrm>
          <a:off x="411396" y="253493"/>
          <a:ext cx="9870449" cy="5208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программы развития, программ повышения качества образования образовательной организации;</a:t>
          </a:r>
        </a:p>
      </dsp:txBody>
      <dsp:txXfrm>
        <a:off x="411396" y="253493"/>
        <a:ext cx="9870449" cy="520819"/>
      </dsp:txXfrm>
    </dsp:sp>
    <dsp:sp modelId="{D43A962B-4595-4ECF-BE9D-EB334D8BD3C3}">
      <dsp:nvSpPr>
        <dsp:cNvPr id="0" name=""/>
        <dsp:cNvSpPr/>
      </dsp:nvSpPr>
      <dsp:spPr>
        <a:xfrm>
          <a:off x="76506" y="195422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6DDD8F-0E32-4412-919D-C5DAC8C7795D}">
      <dsp:nvSpPr>
        <dsp:cNvPr id="0" name=""/>
        <dsp:cNvSpPr/>
      </dsp:nvSpPr>
      <dsp:spPr>
        <a:xfrm>
          <a:off x="873668" y="1042212"/>
          <a:ext cx="9398800" cy="520819"/>
        </a:xfrm>
        <a:prstGeom prst="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65000"/>
                <a:lumMod val="110000"/>
              </a:schemeClr>
            </a:gs>
            <a:gs pos="88000">
              <a:schemeClr val="accent2">
                <a:hueOff val="-452075"/>
                <a:satOff val="-276"/>
                <a:lumOff val="107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деятельности коллегиального органа управления (педагогического совета)</a:t>
          </a:r>
        </a:p>
      </dsp:txBody>
      <dsp:txXfrm>
        <a:off x="873668" y="1042212"/>
        <a:ext cx="9398800" cy="520819"/>
      </dsp:txXfrm>
    </dsp:sp>
    <dsp:sp modelId="{43B051C5-B98B-4914-9381-E8E6C0626F5F}">
      <dsp:nvSpPr>
        <dsp:cNvPr id="0" name=""/>
        <dsp:cNvSpPr/>
      </dsp:nvSpPr>
      <dsp:spPr>
        <a:xfrm>
          <a:off x="548156" y="977110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452075"/>
              <a:satOff val="-276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65BD7F-35B7-4A3B-82CB-D08FD6F948A6}">
      <dsp:nvSpPr>
        <dsp:cNvPr id="0" name=""/>
        <dsp:cNvSpPr/>
      </dsp:nvSpPr>
      <dsp:spPr>
        <a:xfrm>
          <a:off x="1132130" y="1823328"/>
          <a:ext cx="9140339" cy="520819"/>
        </a:xfrm>
        <a:prstGeom prst="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65000"/>
                <a:lumMod val="110000"/>
              </a:schemeClr>
            </a:gs>
            <a:gs pos="88000">
              <a:schemeClr val="accent2">
                <a:hueOff val="-904150"/>
                <a:satOff val="-552"/>
                <a:lumOff val="21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плана внутришкольного контроля, корректировка порядка проведения процедур оценки качества образования; </a:t>
          </a:r>
        </a:p>
      </dsp:txBody>
      <dsp:txXfrm>
        <a:off x="1132130" y="1823328"/>
        <a:ext cx="9140339" cy="520819"/>
      </dsp:txXfrm>
    </dsp:sp>
    <dsp:sp modelId="{0D691DFC-F846-404E-8207-5C99BE6F5401}">
      <dsp:nvSpPr>
        <dsp:cNvPr id="0" name=""/>
        <dsp:cNvSpPr/>
      </dsp:nvSpPr>
      <dsp:spPr>
        <a:xfrm>
          <a:off x="806617" y="1758225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904150"/>
              <a:satOff val="-552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A416EF-BDC3-475F-9BD0-47C12494D70B}">
      <dsp:nvSpPr>
        <dsp:cNvPr id="0" name=""/>
        <dsp:cNvSpPr/>
      </dsp:nvSpPr>
      <dsp:spPr>
        <a:xfrm>
          <a:off x="1214654" y="2605016"/>
          <a:ext cx="9057814" cy="520819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65000"/>
                <a:lumMod val="110000"/>
              </a:schemeClr>
            </a:gs>
            <a:gs pos="88000">
              <a:schemeClr val="accent2">
                <a:hueOff val="-1356225"/>
                <a:satOff val="-828"/>
                <a:lumOff val="323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корректировка основных образовательных программ; рабочих программ учебных дисциплин;</a:t>
          </a:r>
        </a:p>
      </dsp:txBody>
      <dsp:txXfrm>
        <a:off x="1214654" y="2605016"/>
        <a:ext cx="9057814" cy="520819"/>
      </dsp:txXfrm>
    </dsp:sp>
    <dsp:sp modelId="{78557FEB-FDE1-40A0-ACD5-8BBD35D3FB00}">
      <dsp:nvSpPr>
        <dsp:cNvPr id="0" name=""/>
        <dsp:cNvSpPr/>
      </dsp:nvSpPr>
      <dsp:spPr>
        <a:xfrm>
          <a:off x="889141" y="2539914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7D80E0-AA11-4230-AE8B-A72433970B4C}">
      <dsp:nvSpPr>
        <dsp:cNvPr id="0" name=""/>
        <dsp:cNvSpPr/>
      </dsp:nvSpPr>
      <dsp:spPr>
        <a:xfrm>
          <a:off x="1132130" y="3386704"/>
          <a:ext cx="9140339" cy="520819"/>
        </a:xfrm>
        <a:prstGeom prst="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65000"/>
                <a:lumMod val="110000"/>
              </a:schemeClr>
            </a:gs>
            <a:gs pos="88000">
              <a:schemeClr val="accent2">
                <a:hueOff val="-1808300"/>
                <a:satOff val="-1104"/>
                <a:lumOff val="4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отчетов о результатах самообследования образовательной организации; </a:t>
          </a:r>
        </a:p>
      </dsp:txBody>
      <dsp:txXfrm>
        <a:off x="1132130" y="3386704"/>
        <a:ext cx="9140339" cy="520819"/>
      </dsp:txXfrm>
    </dsp:sp>
    <dsp:sp modelId="{FA0DF3A8-F67A-4F2A-9FAD-DE23B383B7D6}">
      <dsp:nvSpPr>
        <dsp:cNvPr id="0" name=""/>
        <dsp:cNvSpPr/>
      </dsp:nvSpPr>
      <dsp:spPr>
        <a:xfrm>
          <a:off x="806617" y="3321602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AB41B7-7EB0-46D2-9D9E-228CF758D02E}">
      <dsp:nvSpPr>
        <dsp:cNvPr id="0" name=""/>
        <dsp:cNvSpPr/>
      </dsp:nvSpPr>
      <dsp:spPr>
        <a:xfrm>
          <a:off x="873668" y="4167820"/>
          <a:ext cx="9398800" cy="520819"/>
        </a:xfrm>
        <a:prstGeom prst="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65000"/>
                <a:lumMod val="110000"/>
              </a:schemeClr>
            </a:gs>
            <a:gs pos="88000">
              <a:schemeClr val="accent2">
                <a:hueOff val="-2260375"/>
                <a:satOff val="-1380"/>
                <a:lumOff val="539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реализация процедуры аттестации педагогических работников на соответствие занимаемой должности; </a:t>
          </a:r>
        </a:p>
      </dsp:txBody>
      <dsp:txXfrm>
        <a:off x="873668" y="4167820"/>
        <a:ext cx="9398800" cy="520819"/>
      </dsp:txXfrm>
    </dsp:sp>
    <dsp:sp modelId="{09680882-DA81-4361-9A3D-D9DCCA2D24ED}">
      <dsp:nvSpPr>
        <dsp:cNvPr id="0" name=""/>
        <dsp:cNvSpPr/>
      </dsp:nvSpPr>
      <dsp:spPr>
        <a:xfrm>
          <a:off x="548156" y="4102717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86B7E9-AC23-4026-BE79-4A41D17D4E10}">
      <dsp:nvSpPr>
        <dsp:cNvPr id="0" name=""/>
        <dsp:cNvSpPr/>
      </dsp:nvSpPr>
      <dsp:spPr>
        <a:xfrm>
          <a:off x="402019" y="4949508"/>
          <a:ext cx="9870449" cy="520819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расширение спектра дополнительных образовательных услуг; </a:t>
          </a:r>
        </a:p>
      </dsp:txBody>
      <dsp:txXfrm>
        <a:off x="402019" y="4949508"/>
        <a:ext cx="9870449" cy="520819"/>
      </dsp:txXfrm>
    </dsp:sp>
    <dsp:sp modelId="{C6ACE9C1-8A5F-4BDA-A32D-A63A6139CE5C}">
      <dsp:nvSpPr>
        <dsp:cNvPr id="0" name=""/>
        <dsp:cNvSpPr/>
      </dsp:nvSpPr>
      <dsp:spPr>
        <a:xfrm>
          <a:off x="76506" y="4884406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4741E-4C82-4EFE-80FD-49EDBBC29CF9}">
      <dsp:nvSpPr>
        <dsp:cNvPr id="0" name=""/>
        <dsp:cNvSpPr/>
      </dsp:nvSpPr>
      <dsp:spPr>
        <a:xfrm>
          <a:off x="-6475177" y="-991106"/>
          <a:ext cx="7713066" cy="771306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E7BE6-DF2C-4438-A63D-E60DEADF7217}">
      <dsp:nvSpPr>
        <dsp:cNvPr id="0" name=""/>
        <dsp:cNvSpPr/>
      </dsp:nvSpPr>
      <dsp:spPr>
        <a:xfrm>
          <a:off x="411396" y="189625"/>
          <a:ext cx="9870449" cy="6485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персонифицированных программ повышения квалификации педагогических работников для оказания адресной методической помощи на основе выявленных проблем и/или обозначение форм и методов трансляции позитивного опыта работы по подготовке обучающихся к оценочным процедурам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396" y="189625"/>
        <a:ext cx="9870449" cy="648556"/>
      </dsp:txXfrm>
    </dsp:sp>
    <dsp:sp modelId="{D43A962B-4595-4ECF-BE9D-EB334D8BD3C3}">
      <dsp:nvSpPr>
        <dsp:cNvPr id="0" name=""/>
        <dsp:cNvSpPr/>
      </dsp:nvSpPr>
      <dsp:spPr>
        <a:xfrm>
          <a:off x="76506" y="195422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6DDD8F-0E32-4412-919D-C5DAC8C7795D}">
      <dsp:nvSpPr>
        <dsp:cNvPr id="0" name=""/>
        <dsp:cNvSpPr/>
      </dsp:nvSpPr>
      <dsp:spPr>
        <a:xfrm>
          <a:off x="873668" y="1042212"/>
          <a:ext cx="9398800" cy="520819"/>
        </a:xfrm>
        <a:prstGeom prst="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65000"/>
                <a:lumMod val="110000"/>
              </a:schemeClr>
            </a:gs>
            <a:gs pos="88000">
              <a:schemeClr val="accent2">
                <a:hueOff val="-452075"/>
                <a:satOff val="-276"/>
                <a:lumOff val="107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развитие деятельности профессиональных объединений педагогов для совершенствования содержания и форм методической работы;</a:t>
          </a:r>
        </a:p>
      </dsp:txBody>
      <dsp:txXfrm>
        <a:off x="873668" y="1042212"/>
        <a:ext cx="9398800" cy="520819"/>
      </dsp:txXfrm>
    </dsp:sp>
    <dsp:sp modelId="{43B051C5-B98B-4914-9381-E8E6C0626F5F}">
      <dsp:nvSpPr>
        <dsp:cNvPr id="0" name=""/>
        <dsp:cNvSpPr/>
      </dsp:nvSpPr>
      <dsp:spPr>
        <a:xfrm>
          <a:off x="548156" y="977110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452075"/>
              <a:satOff val="-276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65BD7F-35B7-4A3B-82CB-D08FD6F948A6}">
      <dsp:nvSpPr>
        <dsp:cNvPr id="0" name=""/>
        <dsp:cNvSpPr/>
      </dsp:nvSpPr>
      <dsp:spPr>
        <a:xfrm>
          <a:off x="1132130" y="1823328"/>
          <a:ext cx="9140339" cy="520819"/>
        </a:xfrm>
        <a:prstGeom prst="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65000"/>
                <a:lumMod val="110000"/>
              </a:schemeClr>
            </a:gs>
            <a:gs pos="88000">
              <a:schemeClr val="accent2">
                <a:hueOff val="-904150"/>
                <a:satOff val="-552"/>
                <a:lumOff val="21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и корректировка контрольных измерительных материалов; </a:t>
          </a:r>
        </a:p>
      </dsp:txBody>
      <dsp:txXfrm>
        <a:off x="1132130" y="1823328"/>
        <a:ext cx="9140339" cy="520819"/>
      </dsp:txXfrm>
    </dsp:sp>
    <dsp:sp modelId="{0D691DFC-F846-404E-8207-5C99BE6F5401}">
      <dsp:nvSpPr>
        <dsp:cNvPr id="0" name=""/>
        <dsp:cNvSpPr/>
      </dsp:nvSpPr>
      <dsp:spPr>
        <a:xfrm>
          <a:off x="806617" y="1758225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904150"/>
              <a:satOff val="-552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A416EF-BDC3-475F-9BD0-47C12494D70B}">
      <dsp:nvSpPr>
        <dsp:cNvPr id="0" name=""/>
        <dsp:cNvSpPr/>
      </dsp:nvSpPr>
      <dsp:spPr>
        <a:xfrm>
          <a:off x="1214654" y="2605016"/>
          <a:ext cx="9057814" cy="520819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65000"/>
                <a:lumMod val="110000"/>
              </a:schemeClr>
            </a:gs>
            <a:gs pos="88000">
              <a:schemeClr val="accent2">
                <a:hueOff val="-1356225"/>
                <a:satOff val="-828"/>
                <a:lumOff val="323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разработка планов профессионального саморазвития педагогов с целью преодоления профессиональных дефицитов; </a:t>
          </a:r>
        </a:p>
      </dsp:txBody>
      <dsp:txXfrm>
        <a:off x="1214654" y="2605016"/>
        <a:ext cx="9057814" cy="520819"/>
      </dsp:txXfrm>
    </dsp:sp>
    <dsp:sp modelId="{78557FEB-FDE1-40A0-ACD5-8BBD35D3FB00}">
      <dsp:nvSpPr>
        <dsp:cNvPr id="0" name=""/>
        <dsp:cNvSpPr/>
      </dsp:nvSpPr>
      <dsp:spPr>
        <a:xfrm>
          <a:off x="889141" y="2539914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7D80E0-AA11-4230-AE8B-A72433970B4C}">
      <dsp:nvSpPr>
        <dsp:cNvPr id="0" name=""/>
        <dsp:cNvSpPr/>
      </dsp:nvSpPr>
      <dsp:spPr>
        <a:xfrm>
          <a:off x="1132130" y="3316204"/>
          <a:ext cx="9140339" cy="661821"/>
        </a:xfrm>
        <a:prstGeom prst="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65000"/>
                <a:lumMod val="110000"/>
              </a:schemeClr>
            </a:gs>
            <a:gs pos="88000">
              <a:schemeClr val="accent2">
                <a:hueOff val="-1808300"/>
                <a:satOff val="-1104"/>
                <a:lumOff val="4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совершенствование рабочих программ и оценочных материалов для проведения текущего контроля и учета успеваемости обучающихся, промежуточной аттестации; оптимизация методов и приемов урочной и внеурочной деятельности; </a:t>
          </a:r>
        </a:p>
      </dsp:txBody>
      <dsp:txXfrm>
        <a:off x="1132130" y="3316204"/>
        <a:ext cx="9140339" cy="661821"/>
      </dsp:txXfrm>
    </dsp:sp>
    <dsp:sp modelId="{FA0DF3A8-F67A-4F2A-9FAD-DE23B383B7D6}">
      <dsp:nvSpPr>
        <dsp:cNvPr id="0" name=""/>
        <dsp:cNvSpPr/>
      </dsp:nvSpPr>
      <dsp:spPr>
        <a:xfrm>
          <a:off x="806617" y="3321602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AB41B7-7EB0-46D2-9D9E-228CF758D02E}">
      <dsp:nvSpPr>
        <dsp:cNvPr id="0" name=""/>
        <dsp:cNvSpPr/>
      </dsp:nvSpPr>
      <dsp:spPr>
        <a:xfrm>
          <a:off x="873668" y="4167820"/>
          <a:ext cx="9398800" cy="520819"/>
        </a:xfrm>
        <a:prstGeom prst="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65000"/>
                <a:lumMod val="110000"/>
              </a:schemeClr>
            </a:gs>
            <a:gs pos="88000">
              <a:schemeClr val="accent2">
                <a:hueOff val="-2260375"/>
                <a:satOff val="-1380"/>
                <a:lumOff val="539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уточнение форм взаимодействия с семьями обучающихся; </a:t>
          </a:r>
        </a:p>
      </dsp:txBody>
      <dsp:txXfrm>
        <a:off x="873668" y="4167820"/>
        <a:ext cx="9398800" cy="520819"/>
      </dsp:txXfrm>
    </dsp:sp>
    <dsp:sp modelId="{09680882-DA81-4361-9A3D-D9DCCA2D24ED}">
      <dsp:nvSpPr>
        <dsp:cNvPr id="0" name=""/>
        <dsp:cNvSpPr/>
      </dsp:nvSpPr>
      <dsp:spPr>
        <a:xfrm>
          <a:off x="548156" y="4102717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86B7E9-AC23-4026-BE79-4A41D17D4E10}">
      <dsp:nvSpPr>
        <dsp:cNvPr id="0" name=""/>
        <dsp:cNvSpPr/>
      </dsp:nvSpPr>
      <dsp:spPr>
        <a:xfrm>
          <a:off x="402019" y="4898116"/>
          <a:ext cx="9870449" cy="623603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340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выявление выпускников начальной школы, нуждающихся в поддержке при обучении в основной школе, выпускников основной школы, нуждающихся в поддержке при продолжении обучения в средней школе; </a:t>
          </a:r>
        </a:p>
      </dsp:txBody>
      <dsp:txXfrm>
        <a:off x="402019" y="4898116"/>
        <a:ext cx="9870449" cy="623603"/>
      </dsp:txXfrm>
    </dsp:sp>
    <dsp:sp modelId="{C6ACE9C1-8A5F-4BDA-A32D-A63A6139CE5C}">
      <dsp:nvSpPr>
        <dsp:cNvPr id="0" name=""/>
        <dsp:cNvSpPr/>
      </dsp:nvSpPr>
      <dsp:spPr>
        <a:xfrm>
          <a:off x="76506" y="4884406"/>
          <a:ext cx="651024" cy="6510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4741E-4C82-4EFE-80FD-49EDBBC29CF9}">
      <dsp:nvSpPr>
        <dsp:cNvPr id="0" name=""/>
        <dsp:cNvSpPr/>
      </dsp:nvSpPr>
      <dsp:spPr>
        <a:xfrm>
          <a:off x="-6480182" y="-991106"/>
          <a:ext cx="7713066" cy="771306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E7BE6-DF2C-4438-A63D-E60DEADF7217}">
      <dsp:nvSpPr>
        <dsp:cNvPr id="0" name=""/>
        <dsp:cNvSpPr/>
      </dsp:nvSpPr>
      <dsp:spPr>
        <a:xfrm>
          <a:off x="654300" y="353548"/>
          <a:ext cx="9622303" cy="10319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979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индивидуальных образовательных маршрутов обучающихся, включая разработку и реализацию индивидуальных учебных планов, индивидуальную работу с обучающимися по устранению имеющихся образовательных дефицитов, определению уровня сформированности предметных знаний и умений, универсальных учебных действий, а также индивидуальную работу с обучающимися, показавшими высокие образовательные результаты; </a:t>
          </a:r>
          <a:endParaRPr lang="ru-RU" sz="1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300" y="353548"/>
        <a:ext cx="9622303" cy="1031909"/>
      </dsp:txXfrm>
    </dsp:sp>
    <dsp:sp modelId="{D43A962B-4595-4ECF-BE9D-EB334D8BD3C3}">
      <dsp:nvSpPr>
        <dsp:cNvPr id="0" name=""/>
        <dsp:cNvSpPr/>
      </dsp:nvSpPr>
      <dsp:spPr>
        <a:xfrm>
          <a:off x="94137" y="330383"/>
          <a:ext cx="1102043" cy="110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283CC7-F0C4-467E-A924-81D70DC7E82D}">
      <dsp:nvSpPr>
        <dsp:cNvPr id="0" name=""/>
        <dsp:cNvSpPr/>
      </dsp:nvSpPr>
      <dsp:spPr>
        <a:xfrm>
          <a:off x="1150620" y="1763268"/>
          <a:ext cx="9116842" cy="881634"/>
        </a:xfrm>
        <a:prstGeom prst="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65000"/>
                <a:lumMod val="110000"/>
              </a:schemeClr>
            </a:gs>
            <a:gs pos="88000">
              <a:schemeClr val="accent2">
                <a:hueOff val="-904150"/>
                <a:satOff val="-552"/>
                <a:lumOff val="21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979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индивидуализация планов внеурочной деятельности; </a:t>
          </a:r>
        </a:p>
      </dsp:txBody>
      <dsp:txXfrm>
        <a:off x="1150620" y="1763268"/>
        <a:ext cx="9116842" cy="881634"/>
      </dsp:txXfrm>
    </dsp:sp>
    <dsp:sp modelId="{78557FEB-FDE1-40A0-ACD5-8BBD35D3FB00}">
      <dsp:nvSpPr>
        <dsp:cNvPr id="0" name=""/>
        <dsp:cNvSpPr/>
      </dsp:nvSpPr>
      <dsp:spPr>
        <a:xfrm>
          <a:off x="599599" y="1653064"/>
          <a:ext cx="1102043" cy="110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904150"/>
              <a:satOff val="-552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9C682B-FB71-4CF9-B468-E432E12FA870}">
      <dsp:nvSpPr>
        <dsp:cNvPr id="0" name=""/>
        <dsp:cNvSpPr/>
      </dsp:nvSpPr>
      <dsp:spPr>
        <a:xfrm>
          <a:off x="1150620" y="3085949"/>
          <a:ext cx="9116842" cy="881634"/>
        </a:xfrm>
        <a:prstGeom prst="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65000"/>
                <a:lumMod val="110000"/>
              </a:schemeClr>
            </a:gs>
            <a:gs pos="88000">
              <a:schemeClr val="accent2">
                <a:hueOff val="-1808300"/>
                <a:satOff val="-1104"/>
                <a:lumOff val="4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979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формирование состава обучающихся при приеме в профильные или универсальные классы средней школы. </a:t>
          </a:r>
        </a:p>
      </dsp:txBody>
      <dsp:txXfrm>
        <a:off x="1150620" y="3085949"/>
        <a:ext cx="9116842" cy="881634"/>
      </dsp:txXfrm>
    </dsp:sp>
    <dsp:sp modelId="{FA0DF3A8-F67A-4F2A-9FAD-DE23B383B7D6}">
      <dsp:nvSpPr>
        <dsp:cNvPr id="0" name=""/>
        <dsp:cNvSpPr/>
      </dsp:nvSpPr>
      <dsp:spPr>
        <a:xfrm>
          <a:off x="599599" y="2975745"/>
          <a:ext cx="1102043" cy="110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D41535-3FB4-40C7-9BC0-EE874C2113EB}">
      <dsp:nvSpPr>
        <dsp:cNvPr id="0" name=""/>
        <dsp:cNvSpPr/>
      </dsp:nvSpPr>
      <dsp:spPr>
        <a:xfrm>
          <a:off x="645159" y="4408630"/>
          <a:ext cx="9622303" cy="881634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979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уточнение форм взаимодействия с семьями обучающихся; </a:t>
          </a:r>
        </a:p>
      </dsp:txBody>
      <dsp:txXfrm>
        <a:off x="645159" y="4408630"/>
        <a:ext cx="9622303" cy="881634"/>
      </dsp:txXfrm>
    </dsp:sp>
    <dsp:sp modelId="{09680882-DA81-4361-9A3D-D9DCCA2D24ED}">
      <dsp:nvSpPr>
        <dsp:cNvPr id="0" name=""/>
        <dsp:cNvSpPr/>
      </dsp:nvSpPr>
      <dsp:spPr>
        <a:xfrm>
          <a:off x="94137" y="4298426"/>
          <a:ext cx="1102043" cy="110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A217-C71F-47F4-A479-0946F83938FF}" type="datetimeFigureOut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6838-613D-4FE9-91DA-E63D94ED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8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C92-2B29-45FA-99B8-B187C0611024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DDB-1006-40BF-8EA1-FF93FFBA01A6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1793-6782-450C-BAE9-81A6F7042648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20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0D5D-54F3-4C82-9E9B-55ADC60F5410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41E-0512-4891-889B-2FFEC774E466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78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C49-AA30-4076-A455-8E895122AFB5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0268-386C-4A31-87A3-7FB92F762F83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7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C6BD-44D9-4E3A-AC9E-7E97995286E5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E63-52C3-4F22-AAFE-B7C961A95840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ACE9-29A2-4A2B-93CD-8CB6CEA1796A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7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B6E1-93BE-49BA-BDA9-FD45097F63C5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9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3866-ACFB-4B9F-8B36-D1D1679357D0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40C3-4D60-4ED6-B9F9-183E0A441393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6E16-91A0-4DF2-A6BA-97D974EBA079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1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9AA7-84A3-4CCD-978D-50F27C626EB1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B9BB-6930-4C38-8A03-A0BE371E3240}" type="datetime1">
              <a:rPr lang="ru-RU" smtClean="0"/>
              <a:pPr/>
              <a:t>пн 17.01.22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5E37-C54C-45E2-A804-68D6D9F0441F}" type="datetime1">
              <a:rPr lang="ru-RU" smtClean="0"/>
              <a:pPr/>
              <a:t>пн 17.01.22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A01038-E2CB-4A7E-B2D2-FC239B07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3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FF672-8F59-490C-AAFF-E46302EC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37" y="2016690"/>
            <a:ext cx="9845457" cy="203414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Национальные и международные исследования как эффективные механизмы управления качеством подготовки обучающихся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51B5EE-E9F9-480D-93BD-93A0E52DB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327" y="4384110"/>
            <a:ext cx="7925032" cy="763622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Горшенина Н.В.,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ГБУ РЦРО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4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3CC7A5-D572-4889-A54F-2E61486C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150" y="640648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CE6414-963E-48B6-BAEE-68132756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8911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36A936-DD7A-4BD1-81A1-E6275CE1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63040813-2391-4030-8247-D13AC0207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399679"/>
              </p:ext>
            </p:extLst>
          </p:nvPr>
        </p:nvGraphicFramePr>
        <p:xfrm>
          <a:off x="1251284" y="1348172"/>
          <a:ext cx="8005170" cy="376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8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A0C360-8065-4563-837B-50BA42E1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302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465353-F7F7-4DCB-8A0D-BC6B759E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343" y="6472428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70BE02-DC5C-4B4F-87FD-430C8750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8" y="337806"/>
            <a:ext cx="8929036" cy="759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7A00E8CB-9F32-4F0E-BAA8-22721497A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91283"/>
              </p:ext>
            </p:extLst>
          </p:nvPr>
        </p:nvGraphicFramePr>
        <p:xfrm>
          <a:off x="674287" y="1259823"/>
          <a:ext cx="9413507" cy="433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14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7C841C-B10D-492B-81A5-C0BA119A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201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56149-F44E-4C51-8369-2F24CD34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9282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D861F6-0A0C-41D4-AF76-D7CBB43C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6C81FC40-43BB-4FBB-AA9A-0B5F44080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61410"/>
              </p:ext>
            </p:extLst>
          </p:nvPr>
        </p:nvGraphicFramePr>
        <p:xfrm>
          <a:off x="1515077" y="1386038"/>
          <a:ext cx="7758925" cy="359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7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0F4760-0999-4CD4-890B-16B5939B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46" y="6471765"/>
            <a:ext cx="6297612" cy="365125"/>
          </a:xfrm>
        </p:spPr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913483-430D-4C0D-A06B-5D46A04F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775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9CD313-52EA-45BC-B360-8ABAF0B2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8" y="337806"/>
            <a:ext cx="9335702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7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BB41D384-6610-47D3-A17E-91AD88163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315335"/>
              </p:ext>
            </p:extLst>
          </p:nvPr>
        </p:nvGraphicFramePr>
        <p:xfrm>
          <a:off x="430446" y="1294144"/>
          <a:ext cx="10632909" cy="504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77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80812-9077-4DE5-9B8B-4656D663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5" y="650882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DB2B52-5D01-40C8-8685-858AE25E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657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497AE5-27DA-49F0-8769-497693F1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F50B758B-58CF-4EB9-9D71-16FB28F8E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64321"/>
              </p:ext>
            </p:extLst>
          </p:nvPr>
        </p:nvGraphicFramePr>
        <p:xfrm>
          <a:off x="430446" y="1294144"/>
          <a:ext cx="10632909" cy="466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401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94FCDB-0D9D-4DC4-8EAD-03A2A1E2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826" y="650818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A4C36E-986A-4F9A-87C9-285B27BA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656" y="6508187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A7A936-8882-4307-AEC2-26C726E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236475"/>
            <a:ext cx="9674352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8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FF477962-F39A-4667-BE4D-16ADA0ED0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22502"/>
              </p:ext>
            </p:extLst>
          </p:nvPr>
        </p:nvGraphicFramePr>
        <p:xfrm>
          <a:off x="539496" y="1032309"/>
          <a:ext cx="10370336" cy="47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92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1BF26F-A6F8-443E-A85C-BACE4013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977" y="633763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52A721-C22F-4B4B-93ED-B5D93E2E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DD16B81-8E02-4D47-9D41-C774DE97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6" y="237479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85973192-7008-4A1F-AB77-B9C8EED8E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36209"/>
              </p:ext>
            </p:extLst>
          </p:nvPr>
        </p:nvGraphicFramePr>
        <p:xfrm>
          <a:off x="346336" y="1430475"/>
          <a:ext cx="9812071" cy="416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80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23ED13-F32E-44F5-9E24-B92EC5FB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870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B9334D-1D93-4261-8748-86ACFEE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199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3BE6251-97F4-4454-9B33-2DFF0678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70" y="337806"/>
            <a:ext cx="9746826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10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показателями),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EDEC62D5-B888-4B32-B158-88666236E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799519"/>
              </p:ext>
            </p:extLst>
          </p:nvPr>
        </p:nvGraphicFramePr>
        <p:xfrm>
          <a:off x="1722921" y="1282430"/>
          <a:ext cx="6987941" cy="429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02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EC3642-F5E3-459C-93A0-E46D4D6A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38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CB44CA-0EF8-4F0E-9B6C-EEFD8C68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4631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1F5330-4203-4452-83A3-75B16C97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6"/>
            <a:ext cx="9419923" cy="6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11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2F15B1BF-571D-479A-BF9E-2B7D712E3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24332"/>
              </p:ext>
            </p:extLst>
          </p:nvPr>
        </p:nvGraphicFramePr>
        <p:xfrm>
          <a:off x="366438" y="1223043"/>
          <a:ext cx="10491537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72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147331-72E8-4DDB-BA7E-E0F37F37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336" y="6479946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084D11-CB85-4B7D-AFE9-AE5D3E23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907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58F34C-CBEB-40F9-A10F-461DACB3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6" y="237479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классе 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2020, 2021 гг.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78F06782-D843-49DB-B164-07A7B48A7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82238"/>
              </p:ext>
            </p:extLst>
          </p:nvPr>
        </p:nvGraphicFramePr>
        <p:xfrm>
          <a:off x="510138" y="1072119"/>
          <a:ext cx="10301549" cy="471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1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4F264-9216-4E98-BFE7-157C4F27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26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6FCAA-0054-4F4D-8EE1-3F9FB370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865"/>
            <a:ext cx="9101933" cy="317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комплексная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образовательной деятельности и подготовки обучающегося, выражающая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степень их соответствия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федеральным государственным образовательным стандартам, образовательным стандартам, федеральным государственным требованиям и/или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степень достижения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планируемых результатов образовательной программы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C8A073-BF8C-4203-98B9-CA7C5A04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5472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252F3-58A6-4362-8A7B-E95ECA66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406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EFD788-D572-40A6-8F74-8191B0C9088C}"/>
              </a:ext>
            </a:extLst>
          </p:cNvPr>
          <p:cNvSpPr/>
          <p:nvPr/>
        </p:nvSpPr>
        <p:spPr>
          <a:xfrm>
            <a:off x="1296683" y="4452604"/>
            <a:ext cx="806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ст.2 Федерального закона от 29 декабря 2012 года № 273-ФЗ </a:t>
            </a:r>
          </a:p>
          <a:p>
            <a:pPr algn="r"/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9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B129-0542-4E9E-AC66-801EFBD4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55939" cy="56468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Национальные исследования качества образования –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B7168-2022-407B-B989-0750D18C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4440"/>
            <a:ext cx="8861302" cy="350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общероссийская программа по оценке качества среднего образования, предусматривающая проведение регулярных исследований качества образования по отдельным учебным предметам, на конкретных уровнях общего образования (в определенных классах) не реже двух раз в год.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A2EBF0-4666-4174-BEF2-26B435A5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452" y="648957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4EBCB3-54CB-46BC-8054-2018573C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532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2050" name="Picture 2" descr="https://school172-nn.edusite.ru/images/1111c.png">
            <a:extLst>
              <a:ext uri="{FF2B5EF4-FFF2-40B4-BE49-F238E27FC236}">
                <a16:creationId xmlns:a16="http://schemas.microsoft.com/office/drawing/2014/main" id="{400FB5E9-F02B-49D4-99B3-B87A62D7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4345005"/>
            <a:ext cx="4433682" cy="19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8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77AED-D98A-48F4-8C00-13419DD7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077" y="648869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E3F96E-5594-49EC-8605-C577C6BA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032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B653BC-CD7B-4448-893E-94394EC5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9" y="451513"/>
            <a:ext cx="9255939" cy="757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Международные сопоставительные исследования 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 </a:t>
            </a:r>
          </a:p>
        </p:txBody>
      </p:sp>
      <p:pic>
        <p:nvPicPr>
          <p:cNvPr id="8" name="Picture 2" descr="https://i.ytimg.com/vi/7JMDQ_aeUV8/maxresdefault.jpg">
            <a:extLst>
              <a:ext uri="{FF2B5EF4-FFF2-40B4-BE49-F238E27FC236}">
                <a16:creationId xmlns:a16="http://schemas.microsoft.com/office/drawing/2014/main" id="{2F6997E6-0817-43F1-80E6-D36D0496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7" y="2768563"/>
            <a:ext cx="3840480" cy="21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bs.twimg.com/media/ESPqwxTX0AEF-Rc.jpg">
            <a:extLst>
              <a:ext uri="{FF2B5EF4-FFF2-40B4-BE49-F238E27FC236}">
                <a16:creationId xmlns:a16="http://schemas.microsoft.com/office/drawing/2014/main" id="{D207B472-B121-44E6-A758-B93050FD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6" y="1413270"/>
            <a:ext cx="3396292" cy="25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sou-mo.ru/upload/media/common_photo/0001/01/thumb_461_common_photo_942x501.jpeg">
            <a:extLst>
              <a:ext uri="{FF2B5EF4-FFF2-40B4-BE49-F238E27FC236}">
                <a16:creationId xmlns:a16="http://schemas.microsoft.com/office/drawing/2014/main" id="{27376B74-AC7C-453E-81C2-CF20FD14E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4"/>
          <a:stretch/>
        </p:blipFill>
        <p:spPr bwMode="auto">
          <a:xfrm>
            <a:off x="427077" y="1413270"/>
            <a:ext cx="3462336" cy="138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oko38.ru/images/newsimages/pisa2021/TIMS.jpg">
            <a:extLst>
              <a:ext uri="{FF2B5EF4-FFF2-40B4-BE49-F238E27FC236}">
                <a16:creationId xmlns:a16="http://schemas.microsoft.com/office/drawing/2014/main" id="{DF9E0DC7-DF88-4B5F-928A-24F71B5A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20" y="1443594"/>
            <a:ext cx="2820920" cy="201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bs.twimg.com/profile_images/1326790036126363650/QSCXxHfO.jpg">
            <a:extLst>
              <a:ext uri="{FF2B5EF4-FFF2-40B4-BE49-F238E27FC236}">
                <a16:creationId xmlns:a16="http://schemas.microsoft.com/office/drawing/2014/main" id="{67EB7ECB-2DD4-4FE9-ABB4-C98F0F75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69" y="3586284"/>
            <a:ext cx="2820203" cy="28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s.iuorao.ru/wp-content/uploads/2019/10/talis_logo.png">
            <a:extLst>
              <a:ext uri="{FF2B5EF4-FFF2-40B4-BE49-F238E27FC236}">
                <a16:creationId xmlns:a16="http://schemas.microsoft.com/office/drawing/2014/main" id="{FC9E5959-3B37-48DC-A78C-01FF6A0E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59" y="4320847"/>
            <a:ext cx="3996028" cy="22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7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2ABF82-1B15-49C2-B38D-156118ED8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53763"/>
              </p:ext>
            </p:extLst>
          </p:nvPr>
        </p:nvGraphicFramePr>
        <p:xfrm>
          <a:off x="693019" y="730250"/>
          <a:ext cx="8710862" cy="443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364">
                  <a:extLst>
                    <a:ext uri="{9D8B030D-6E8A-4147-A177-3AD203B41FA5}">
                      <a16:colId xmlns:a16="http://schemas.microsoft.com/office/drawing/2014/main" val="2313309996"/>
                    </a:ext>
                  </a:extLst>
                </a:gridCol>
                <a:gridCol w="2908749">
                  <a:extLst>
                    <a:ext uri="{9D8B030D-6E8A-4147-A177-3AD203B41FA5}">
                      <a16:colId xmlns:a16="http://schemas.microsoft.com/office/drawing/2014/main" val="1596361574"/>
                    </a:ext>
                  </a:extLst>
                </a:gridCol>
                <a:gridCol w="2908749">
                  <a:extLst>
                    <a:ext uri="{9D8B030D-6E8A-4147-A177-3AD203B41FA5}">
                      <a16:colId xmlns:a16="http://schemas.microsoft.com/office/drawing/2014/main" val="1739234602"/>
                    </a:ext>
                  </a:extLst>
                </a:gridCol>
              </a:tblGrid>
              <a:tr h="6145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PIRLS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4199"/>
                  </a:ext>
                </a:extLst>
              </a:tr>
              <a:tr h="1019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Естественно-научная и математическая грамотность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36383"/>
                  </a:ext>
                </a:extLst>
              </a:tr>
              <a:tr h="765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Читательская грамотность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76974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Критическое мышление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05775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Функциональная грамотность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86056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8BE0B-05F0-4BAC-9D45-F82A768F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204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1C1351-464D-49C3-B239-DD7AB728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6284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22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1A7CE85-C24B-4FE4-8C1E-C16898775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146684"/>
              </p:ext>
            </p:extLst>
          </p:nvPr>
        </p:nvGraphicFramePr>
        <p:xfrm>
          <a:off x="481263" y="1886552"/>
          <a:ext cx="10087276" cy="325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7BDA8F-67E2-4C3D-B398-1FD9242D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5" y="6499197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7D46D4-BC37-4D1E-891E-315E938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031" y="6499197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8939A-F1FA-483E-8C24-2EE7F05BD577}"/>
              </a:ext>
            </a:extLst>
          </p:cNvPr>
          <p:cNvSpPr txBox="1"/>
          <p:nvPr/>
        </p:nvSpPr>
        <p:spPr>
          <a:xfrm>
            <a:off x="1395751" y="784459"/>
            <a:ext cx="729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Оренбургской области в международных сопоставительных исследованиях</a:t>
            </a:r>
          </a:p>
        </p:txBody>
      </p:sp>
    </p:spTree>
    <p:extLst>
      <p:ext uri="{BB962C8B-B14F-4D97-AF65-F5344CB8AC3E}">
        <p14:creationId xmlns:p14="http://schemas.microsoft.com/office/powerpoint/2010/main" val="330974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979FD-92EC-4632-BBC3-72C33BAC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12809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BDC9BA-0165-431A-8C97-9CF8DBAD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8639" y="6412808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146" name="Picture 2" descr="https://skr.sh/i/170821/oT9ZXNjF.jpg?download=1&amp;name=%D0%A1%D0%BA%D1%80%D0%B8%D0%BD%D1%88%D0%BE%D1%82%2017-08-2021%2013:34:45.jpg">
            <a:extLst>
              <a:ext uri="{FF2B5EF4-FFF2-40B4-BE49-F238E27FC236}">
                <a16:creationId xmlns:a16="http://schemas.microsoft.com/office/drawing/2014/main" id="{32693CD3-F8F4-4D8B-93F1-D6119190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6" y="709421"/>
            <a:ext cx="8078556" cy="55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5615D0-4EA1-43C8-8CCF-16779FFB4837}"/>
              </a:ext>
            </a:extLst>
          </p:cNvPr>
          <p:cNvSpPr/>
          <p:nvPr/>
        </p:nvSpPr>
        <p:spPr>
          <a:xfrm>
            <a:off x="909996" y="28481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https://fioco.ru/ru/osoko/msi/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00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36FA1-236C-41C2-9FE4-598E780D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52" y="280416"/>
            <a:ext cx="9823828" cy="365125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результатов национальных и международных исследований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24007B-3DA5-4D93-B6AA-5CC71D37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452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9088-03D8-4865-B1BA-B174A333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DFB9EBB-33DC-4917-958E-DCF0627CAFF1}"/>
              </a:ext>
            </a:extLst>
          </p:cNvPr>
          <p:cNvSpPr txBox="1">
            <a:spLocks/>
          </p:cNvSpPr>
          <p:nvPr/>
        </p:nvSpPr>
        <p:spPr>
          <a:xfrm>
            <a:off x="1383792" y="828103"/>
            <a:ext cx="521817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региональном/муниципальном уровнях: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E8FBD61-F8C3-4B06-A7D4-C2443F8A0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759770"/>
              </p:ext>
            </p:extLst>
          </p:nvPr>
        </p:nvGraphicFramePr>
        <p:xfrm>
          <a:off x="568960" y="1042437"/>
          <a:ext cx="102392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90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C99D3D-D248-40F5-96E2-C7C37CC6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8ADB91-2990-4367-ACEC-EC19A1F9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351" y="649287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59AC37-B7EB-43A8-8ACF-989E9E724DE4}"/>
              </a:ext>
            </a:extLst>
          </p:cNvPr>
          <p:cNvSpPr txBox="1">
            <a:spLocks/>
          </p:cNvSpPr>
          <p:nvPr/>
        </p:nvSpPr>
        <p:spPr>
          <a:xfrm>
            <a:off x="1274064" y="396896"/>
            <a:ext cx="451408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уровне образовательной организации: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1CE48AE-488B-465A-BDD8-9A1281134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52173"/>
              </p:ext>
            </p:extLst>
          </p:nvPr>
        </p:nvGraphicFramePr>
        <p:xfrm>
          <a:off x="568960" y="762021"/>
          <a:ext cx="10348976" cy="57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54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896065-6FEF-4F63-9CAD-1B4D8507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D8D8A-6541-4FD2-9FE2-A7FD595F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7B056B-1AEE-4670-BF05-C411CC7E436F}"/>
              </a:ext>
            </a:extLst>
          </p:cNvPr>
          <p:cNvSpPr txBox="1">
            <a:spLocks/>
          </p:cNvSpPr>
          <p:nvPr/>
        </p:nvSpPr>
        <p:spPr>
          <a:xfrm>
            <a:off x="1274064" y="396896"/>
            <a:ext cx="482193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уровне образовательной организации (2):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0A71F57-94B1-4760-A0C1-79BA9D196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09582"/>
              </p:ext>
            </p:extLst>
          </p:nvPr>
        </p:nvGraphicFramePr>
        <p:xfrm>
          <a:off x="568960" y="762021"/>
          <a:ext cx="10348976" cy="57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652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896065-6FEF-4F63-9CAD-1B4D8507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D8D8A-6541-4FD2-9FE2-A7FD595F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7B056B-1AEE-4670-BF05-C411CC7E436F}"/>
              </a:ext>
            </a:extLst>
          </p:cNvPr>
          <p:cNvSpPr txBox="1">
            <a:spLocks/>
          </p:cNvSpPr>
          <p:nvPr/>
        </p:nvSpPr>
        <p:spPr>
          <a:xfrm>
            <a:off x="1274064" y="396896"/>
            <a:ext cx="482193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уровне образовательной организации (3):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0A71F57-94B1-4760-A0C1-79BA9D196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222882"/>
              </p:ext>
            </p:extLst>
          </p:nvPr>
        </p:nvGraphicFramePr>
        <p:xfrm>
          <a:off x="568960" y="762021"/>
          <a:ext cx="10348976" cy="57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96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11A40-DD8A-4494-9B36-B7F8B0CE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408" y="463296"/>
            <a:ext cx="6089904" cy="138379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07 мая 2018 г. № 204 «О национальных целях 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стратегических задачах развития Российской Федерации на период до 2024 года»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09B3B-21EB-4723-AADE-18718C73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68575"/>
            <a:ext cx="8725362" cy="163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A19BAF-F99E-483F-825D-11E38C28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78" y="6477452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EA45EA-7AE4-48C9-901E-4017697B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199" y="6477452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0" name="Picture 2" descr="https://4s-info.ru/wp-content/uploads/sites/2/2020/02/NSuqMrWhbBcLATHEUBvaduKQtq0NpwSu.jpg">
            <a:extLst>
              <a:ext uri="{FF2B5EF4-FFF2-40B4-BE49-F238E27FC236}">
                <a16:creationId xmlns:a16="http://schemas.microsoft.com/office/drawing/2014/main" id="{B3A3EB09-1EAC-4505-8718-6371823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25"/>
            <a:ext cx="4090162" cy="252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4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E8867-3101-40FB-B7DD-CA581840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58" y="148081"/>
            <a:ext cx="9646242" cy="62484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Единая система оценки качества образования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DB116-DC25-48D7-AB9B-371C414E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726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32EBFB-F0D7-40A6-880F-9AB65CA1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3463" y="6498879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B6B691-57C2-46C5-A6B5-48F100A0C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932787"/>
            <a:ext cx="5678424" cy="52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7B4389-F2FC-4B85-B172-6DBF91B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166" y="6492875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A32051-0BB8-478C-8968-C692B1F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199" y="649287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0314394-EE41-4BC9-B811-C8D31C74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26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образования -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7B27524-5C85-42B4-8BCA-8AED81F8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97865"/>
            <a:ext cx="9101933" cy="317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систематическое стандартизированное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наблюдение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состоянием образования и динамикой изменений его результатов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том числе в рамках оценки качества образования,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осуществления образовательной деятельности,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контингентом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обучающихся, учебными и внеучебными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достижениями обучающихся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профессиональными достижениями выпускников организаций, осуществляющих образовательную деятельность,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состоянием сети организаций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осуществляющих образовательную деятельность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0D74FD-2EF5-4F90-9D99-45CF83513B92}"/>
              </a:ext>
            </a:extLst>
          </p:cNvPr>
          <p:cNvSpPr/>
          <p:nvPr/>
        </p:nvSpPr>
        <p:spPr>
          <a:xfrm>
            <a:off x="1296683" y="4452604"/>
            <a:ext cx="806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ч. 3 статьи 97</a:t>
            </a:r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Федерального закона от 29 декабря 2012 года № 273-ФЗ </a:t>
            </a:r>
          </a:p>
          <a:p>
            <a:pPr algn="r"/>
            <a:r>
              <a:rPr lang="ru-RU" i="1"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8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8679CCF-8A84-4A3C-86EE-8B744C43D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936"/>
              </p:ext>
            </p:extLst>
          </p:nvPr>
        </p:nvGraphicFramePr>
        <p:xfrm>
          <a:off x="1024128" y="993238"/>
          <a:ext cx="8396351" cy="541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3123EC-D091-4C26-BE1C-B5981625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06487"/>
            <a:ext cx="6297612" cy="365125"/>
          </a:xfrm>
        </p:spPr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A59F01-B34E-4B92-8F82-BC6DBAB8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1038-E2CB-4A7E-B2D2-FC239B07AB0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25A658-B63F-4211-8482-9225393A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70" y="345877"/>
            <a:ext cx="9646242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Процедуры оценки качества подготовки обучающихся 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35AEFD-AB61-43FC-834C-069A6A3FF2FE}"/>
              </a:ext>
            </a:extLst>
          </p:cNvPr>
          <p:cNvSpPr/>
          <p:nvPr/>
        </p:nvSpPr>
        <p:spPr>
          <a:xfrm>
            <a:off x="7249706" y="447825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https://fioco.ru/ru/osoko/niko/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8BE44F-D1D4-4D03-9589-421293A7F9FD}"/>
              </a:ext>
            </a:extLst>
          </p:cNvPr>
          <p:cNvSpPr/>
          <p:nvPr/>
        </p:nvSpPr>
        <p:spPr>
          <a:xfrm>
            <a:off x="921836" y="5742166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https://fioco.ru/ru/osoko/msi/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64FF21-FBEF-4FE3-BD49-33BFDE81E784}"/>
              </a:ext>
            </a:extLst>
          </p:cNvPr>
          <p:cNvSpPr/>
          <p:nvPr/>
        </p:nvSpPr>
        <p:spPr>
          <a:xfrm>
            <a:off x="5086318" y="602586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оценки качества образования ИСРО РАО (centeroko.ru)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60C0B3-234E-422F-9DE5-E8778F6D43EA}"/>
              </a:ext>
            </a:extLst>
          </p:cNvPr>
          <p:cNvSpPr/>
          <p:nvPr/>
        </p:nvSpPr>
        <p:spPr>
          <a:xfrm>
            <a:off x="896112" y="4108918"/>
            <a:ext cx="200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https://fioco.ru/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643CA7-F01A-493C-ACDB-9881D594D24C}"/>
              </a:ext>
            </a:extLst>
          </p:cNvPr>
          <p:cNvSpPr/>
          <p:nvPr/>
        </p:nvSpPr>
        <p:spPr>
          <a:xfrm>
            <a:off x="700658" y="2078152"/>
            <a:ext cx="2591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https://minobr.orb.ru/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activity/4521/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3FBD39-6BF1-4611-B8C4-2910825D81CD}"/>
              </a:ext>
            </a:extLst>
          </p:cNvPr>
          <p:cNvSpPr/>
          <p:nvPr/>
        </p:nvSpPr>
        <p:spPr>
          <a:xfrm>
            <a:off x="6942601" y="159260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ФГБНУ «ФИПИ» (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fipi.ru)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47C046-EC72-4EB2-976E-2481F25ED4B6}"/>
              </a:ext>
            </a:extLst>
          </p:cNvPr>
          <p:cNvSpPr/>
          <p:nvPr/>
        </p:nvSpPr>
        <p:spPr>
          <a:xfrm>
            <a:off x="7249706" y="2149003"/>
            <a:ext cx="407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https://obrnadzor.gov/gia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1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5973-9117-404F-A6C2-89ECB9DF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Всероссийские проверочные работы -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1F41C-06EB-4F38-BCA2-EA856DCE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4749"/>
            <a:ext cx="89604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комплексный проект в области оценки качества образования, направленный на развитие единого образовательного пространства в Российской Федерации, мониторинг введения Федеральных государственных образовательных стандартов (ФГОС), формирование единых ориентиров в оценке результатов обучения, единых стандартизированных подходов к оцениванию образовательных достижений обучающихся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BF3A54-7048-422A-80DF-83714F7F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94" y="6490053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D642C2-7787-4C6B-A2B8-4E88DBC2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329" y="6490052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https://timon-school.ru/data/documents/information/vpr/vpr2021.jpg">
            <a:extLst>
              <a:ext uri="{FF2B5EF4-FFF2-40B4-BE49-F238E27FC236}">
                <a16:creationId xmlns:a16="http://schemas.microsoft.com/office/drawing/2014/main" id="{1EA61D50-111D-4E75-9BEE-21832FD5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" y="4805470"/>
            <a:ext cx="5782946" cy="15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2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95C9E-D02D-4A70-8105-693D7308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5" y="337806"/>
            <a:ext cx="10093334" cy="713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1E021B4-369F-4B0D-B020-A36AD83F0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376436"/>
              </p:ext>
            </p:extLst>
          </p:nvPr>
        </p:nvGraphicFramePr>
        <p:xfrm>
          <a:off x="1357163" y="1500029"/>
          <a:ext cx="8009180" cy="382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3259D8-5581-4E5D-9AEA-7087699C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574" y="6490053"/>
            <a:ext cx="6297612" cy="365125"/>
          </a:xfrm>
        </p:spPr>
        <p:txBody>
          <a:bodyPr/>
          <a:lstStyle/>
          <a:p>
            <a:r>
              <a:rPr lang="ru-RU" dirty="0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583BB9-BF6E-4E4D-A533-A201DC6A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775" y="6518035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FD0126-6B23-45FD-A016-FBFF2688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46" y="6492875"/>
            <a:ext cx="6297612" cy="365125"/>
          </a:xfrm>
        </p:spPr>
        <p:txBody>
          <a:bodyPr/>
          <a:lstStyle/>
          <a:p>
            <a:r>
              <a:rPr lang="ru-RU"/>
              <a:t>ГБУ "Региональный центр развития образования Оренбургской области"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FAB4D1-10FB-4101-96D9-83CCB7F4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8055" y="6509004"/>
            <a:ext cx="683339" cy="365125"/>
          </a:xfrm>
        </p:spPr>
        <p:txBody>
          <a:bodyPr/>
          <a:lstStyle/>
          <a:p>
            <a:fld id="{5EA01038-E2CB-4A7E-B2D2-FC239B07AB0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D50655-82BA-49A0-B9B4-F36330A6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7" y="337805"/>
            <a:ext cx="9043095" cy="749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успеваемости по результатам ВПР </a:t>
            </a:r>
            <a:b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классе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сравнении с общероссийскими показателями)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graphicFrame>
        <p:nvGraphicFramePr>
          <p:cNvPr id="7" name="Объект 7">
            <a:extLst>
              <a:ext uri="{FF2B5EF4-FFF2-40B4-BE49-F238E27FC236}">
                <a16:creationId xmlns:a16="http://schemas.microsoft.com/office/drawing/2014/main" id="{55C5FD38-C777-4872-8CB5-401F3129F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81413"/>
              </p:ext>
            </p:extLst>
          </p:nvPr>
        </p:nvGraphicFramePr>
        <p:xfrm>
          <a:off x="997017" y="1318661"/>
          <a:ext cx="8442318" cy="406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8238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</TotalTime>
  <Words>1131</Words>
  <Application>Microsoft Office PowerPoint</Application>
  <PresentationFormat>Широкоэкранный</PresentationFormat>
  <Paragraphs>164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Trebuchet MS</vt:lpstr>
      <vt:lpstr>Wingdings 3</vt:lpstr>
      <vt:lpstr>Аспект</vt:lpstr>
      <vt:lpstr>Национальные и международные исследования как эффективные механизмы управления качеством подготовки обучающихся</vt:lpstr>
      <vt:lpstr>Качество образования -</vt:lpstr>
      <vt:lpstr>Указ Президента Российской Федерации  от 07 мая 2018 г. № 204 «О национальных целях  и стратегических задачах развития Российской Федерации на период до 2024 года»</vt:lpstr>
      <vt:lpstr>Единая система оценки качества образования</vt:lpstr>
      <vt:lpstr>Мониторинг системы образования -</vt:lpstr>
      <vt:lpstr>Процедуры оценки качества подготовки обучающихся  в Российской Федерации</vt:lpstr>
      <vt:lpstr>Всероссийские проверочные работы - </vt:lpstr>
      <vt:lpstr>Качество успеваемости по результатам ВПР  в 4 классе (в сравнении с общероссийскими показателями), 2021</vt:lpstr>
      <vt:lpstr>Качество успеваемости по результатам ВПР  в 5 классе (в сравнении с общероссийскими показателями), 2021</vt:lpstr>
      <vt:lpstr>Динамика качества успеваемости по результатам ВПР  в 5 классе 2020, 2021 гг.</vt:lpstr>
      <vt:lpstr>Качество успеваемости по результатам ВПР  в 6 классе (в сравнении с общероссийскими показателями), 2021</vt:lpstr>
      <vt:lpstr>Динамика качества успеваемости по результатам ВПР  в 6 классе 2020, 2021 гг.</vt:lpstr>
      <vt:lpstr>Качество успеваемости по результатам ВПР  в 7 классе (в сравнении с общероссийскими показателями), 2021</vt:lpstr>
      <vt:lpstr>Динамика качества успеваемости по результатам ВПР  в 7 классе 2020, 2021 гг.</vt:lpstr>
      <vt:lpstr>Качество успеваемости по результатам ВПР  в 8 классе (в сравнении с общероссийскими показателями), 2021</vt:lpstr>
      <vt:lpstr>Динамика качества успеваемости по результатам ВПР  в 8 классе 2020, 2021 гг.</vt:lpstr>
      <vt:lpstr>Качество успеваемости по результатам ВПР  в 10 классе (в сравнении с общероссийскими показателями), 2021</vt:lpstr>
      <vt:lpstr>Качество успеваемости по результатам ВПР  в 11 классе (в сравнении с общероссийскими показателями), 2021</vt:lpstr>
      <vt:lpstr>Динамика качества успеваемости по результатам ВПР  в 11 классе 2020, 2021 гг.</vt:lpstr>
      <vt:lpstr>Национальные исследования качества образования – </vt:lpstr>
      <vt:lpstr>Международные сопоставительные исследования  качества образования </vt:lpstr>
      <vt:lpstr>Презентация PowerPoint</vt:lpstr>
      <vt:lpstr>Презентация PowerPoint</vt:lpstr>
      <vt:lpstr>Презентация PowerPoint</vt:lpstr>
      <vt:lpstr>Использование результатов национальных и международных исследований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и международные исследования как эффективные механизмы управления качеством подготовки обучающихся</dc:title>
  <dc:creator>Наталья НВ. Горшенина</dc:creator>
  <cp:lastModifiedBy>Пользователь</cp:lastModifiedBy>
  <cp:revision>77</cp:revision>
  <dcterms:created xsi:type="dcterms:W3CDTF">2021-08-16T11:01:15Z</dcterms:created>
  <dcterms:modified xsi:type="dcterms:W3CDTF">2022-01-17T11:13:30Z</dcterms:modified>
</cp:coreProperties>
</file>