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7" r:id="rId2"/>
    <p:sldId id="260" r:id="rId3"/>
    <p:sldId id="261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79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347" r:id="rId29"/>
    <p:sldId id="286" r:id="rId30"/>
    <p:sldId id="287" r:id="rId31"/>
    <p:sldId id="289" r:id="rId32"/>
    <p:sldId id="290" r:id="rId33"/>
    <p:sldId id="292" r:id="rId34"/>
    <p:sldId id="294" r:id="rId35"/>
    <p:sldId id="296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48" r:id="rId51"/>
    <p:sldId id="349" r:id="rId52"/>
    <p:sldId id="312" r:id="rId53"/>
    <p:sldId id="313" r:id="rId54"/>
    <p:sldId id="314" r:id="rId55"/>
    <p:sldId id="350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4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51" r:id="rId77"/>
    <p:sldId id="353" r:id="rId78"/>
    <p:sldId id="335" r:id="rId79"/>
    <p:sldId id="336" r:id="rId80"/>
    <p:sldId id="337" r:id="rId81"/>
    <p:sldId id="338" r:id="rId82"/>
    <p:sldId id="340" r:id="rId83"/>
    <p:sldId id="341" r:id="rId84"/>
    <p:sldId id="342" r:id="rId85"/>
    <p:sldId id="344" r:id="rId86"/>
    <p:sldId id="345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88" autoAdjust="0"/>
  </p:normalViewPr>
  <p:slideViewPr>
    <p:cSldViewPr snapToGrid="0">
      <p:cViewPr varScale="1">
        <p:scale>
          <a:sx n="73" d="100"/>
          <a:sy n="73" d="100"/>
        </p:scale>
        <p:origin x="173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74203224596957"/>
          <c:y val="3.4921428812814716E-2"/>
          <c:w val="0.94344689840599194"/>
          <c:h val="0.845013600572655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обученности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524-45B7-B902-765AA49B3C0C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524-45B7-B902-765AA49B3C0C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524-45B7-B902-765AA49B3C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2018-19 учебный год</c:v>
                </c:pt>
                <c:pt idx="1">
                  <c:v>2019-20 учебный год</c:v>
                </c:pt>
                <c:pt idx="2">
                  <c:v>2020-21 учебный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</c:v>
                </c:pt>
                <c:pt idx="1">
                  <c:v>89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24-45B7-B902-765AA49B3C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обученности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2018-19 учебный год</c:v>
                </c:pt>
                <c:pt idx="1">
                  <c:v>2019-20 учебный год</c:v>
                </c:pt>
                <c:pt idx="2">
                  <c:v>2020-21 учебный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24-45B7-B902-765AA49B3C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2018-19 учебный год</c:v>
                </c:pt>
                <c:pt idx="1">
                  <c:v>2019-20 учебный год</c:v>
                </c:pt>
                <c:pt idx="2">
                  <c:v>2020-21 учебный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6524-45B7-B902-765AA49B3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846848"/>
        <c:axId val="150852736"/>
        <c:axId val="0"/>
      </c:bar3DChart>
      <c:catAx>
        <c:axId val="150846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50852736"/>
        <c:crosses val="autoZero"/>
        <c:auto val="1"/>
        <c:lblAlgn val="ctr"/>
        <c:lblOffset val="100"/>
        <c:noMultiLvlLbl val="0"/>
      </c:catAx>
      <c:valAx>
        <c:axId val="150852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8468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68124374783340835"/>
          <c:y val="4.1253984882790938E-2"/>
          <c:w val="0.31875625216659226"/>
          <c:h val="0.3452455138386678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71507250118365"/>
          <c:y val="6.6620297462817141E-2"/>
          <c:w val="0.70269996988081462"/>
          <c:h val="0.79300320793234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8 обучающихся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78-44DA-B4AA-FE8A8D7C332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 10 обучающихся 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78-44DA-B4AA-FE8A8D7C332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  2 обучающихся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78-44DA-B4AA-FE8A8D7C33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880896"/>
        <c:axId val="160886784"/>
      </c:barChart>
      <c:catAx>
        <c:axId val="160880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60886784"/>
        <c:crosses val="autoZero"/>
        <c:auto val="1"/>
        <c:lblAlgn val="ctr"/>
        <c:lblOffset val="100"/>
        <c:noMultiLvlLbl val="0"/>
      </c:catAx>
      <c:valAx>
        <c:axId val="160886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880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376403769200985"/>
          <c:y val="0.11069320501604005"/>
          <c:w val="0.35985134030377358"/>
          <c:h val="0.7561268591426071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25351749064154"/>
          <c:y val="6.3949921259842529E-2"/>
          <c:w val="0.78200765887870571"/>
          <c:h val="0.776443464566929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5 обучающихся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46-4613-BBCA-6494FD4D94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12 обучающихся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46-4613-BBCA-6494FD4D94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3 обучающихся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46-4613-BBCA-6494FD4D94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950144"/>
        <c:axId val="160951680"/>
      </c:barChart>
      <c:catAx>
        <c:axId val="16095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60951680"/>
        <c:crosses val="autoZero"/>
        <c:auto val="1"/>
        <c:lblAlgn val="ctr"/>
        <c:lblOffset val="100"/>
        <c:noMultiLvlLbl val="0"/>
      </c:catAx>
      <c:valAx>
        <c:axId val="160951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950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704358676476911"/>
          <c:y val="0.13071237019285667"/>
          <c:w val="0.36622133298911402"/>
          <c:h val="0.69569496747689408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71507250118371"/>
          <c:y val="6.6620297462817141E-2"/>
          <c:w val="0.70269996988081462"/>
          <c:h val="0.79300320793234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4 обучающихся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23-4ACC-8A73-7C95EC44A6E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6 обучающихся 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23-4ACC-8A73-7C95EC44A6E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 10обучающихся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23-4ACC-8A73-7C95EC44A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827264"/>
        <c:axId val="160828800"/>
      </c:barChart>
      <c:catAx>
        <c:axId val="160827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60828800"/>
        <c:crosses val="autoZero"/>
        <c:auto val="1"/>
        <c:lblAlgn val="ctr"/>
        <c:lblOffset val="100"/>
        <c:noMultiLvlLbl val="0"/>
      </c:catAx>
      <c:valAx>
        <c:axId val="160828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827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376403769200985"/>
          <c:y val="0.11069320501604009"/>
          <c:w val="0.35985134030377358"/>
          <c:h val="0.7561268591426071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25351749064154"/>
          <c:y val="6.3949921259842529E-2"/>
          <c:w val="0.78200765887870571"/>
          <c:h val="0.776443464566929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уровень3 обучающихся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5F-4EA4-AFC1-71B4B104D2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5обучающихся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5F-4EA4-AFC1-71B4B104D2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12 обучающихся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1"/>
                <c:pt idx="0">
                  <c:v>20 обучающихся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5F-4EA4-AFC1-71B4B104D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043968"/>
        <c:axId val="161045504"/>
      </c:barChart>
      <c:catAx>
        <c:axId val="161043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61045504"/>
        <c:crosses val="autoZero"/>
        <c:auto val="1"/>
        <c:lblAlgn val="ctr"/>
        <c:lblOffset val="100"/>
        <c:noMultiLvlLbl val="0"/>
      </c:catAx>
      <c:valAx>
        <c:axId val="161045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043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704358676476911"/>
          <c:y val="0.13071237019285675"/>
          <c:w val="0.36622133298911402"/>
          <c:h val="0.6956949674768945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C8576-D785-48FF-9374-42FF377041C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03C057-2FB2-4845-93BF-4DB14AD7BBC9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4400" dirty="0" smtClean="0"/>
            <a:t>тестовая</a:t>
          </a:r>
          <a:endParaRPr lang="ru-RU" sz="4400" b="1" dirty="0"/>
        </a:p>
      </dgm:t>
    </dgm:pt>
    <dgm:pt modelId="{B7AC5AFE-56A8-43C0-BBF7-797889B5B00E}" type="parTrans" cxnId="{3C5F9334-F434-4628-A42D-56937AE3E587}">
      <dgm:prSet/>
      <dgm:spPr/>
      <dgm:t>
        <a:bodyPr/>
        <a:lstStyle/>
        <a:p>
          <a:endParaRPr lang="ru-RU"/>
        </a:p>
      </dgm:t>
    </dgm:pt>
    <dgm:pt modelId="{2E78FA78-BEA6-4B32-844A-C9BD051D1EFA}" type="sibTrans" cxnId="{3C5F9334-F434-4628-A42D-56937AE3E587}">
      <dgm:prSet/>
      <dgm:spPr/>
      <dgm:t>
        <a:bodyPr/>
        <a:lstStyle/>
        <a:p>
          <a:endParaRPr lang="ru-RU"/>
        </a:p>
      </dgm:t>
    </dgm:pt>
    <dgm:pt modelId="{71BAB525-D7FB-4987-8452-18D92B016E41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4400" dirty="0" err="1" smtClean="0"/>
            <a:t>портфолио</a:t>
          </a:r>
          <a:endParaRPr lang="ru-RU" sz="4400" b="1" dirty="0"/>
        </a:p>
      </dgm:t>
    </dgm:pt>
    <dgm:pt modelId="{C106CDEE-F371-431A-83D8-E2013D9777C0}" type="parTrans" cxnId="{BE6FBD51-EB5A-477F-A6C9-62B4FAC3B5BA}">
      <dgm:prSet/>
      <dgm:spPr/>
      <dgm:t>
        <a:bodyPr/>
        <a:lstStyle/>
        <a:p>
          <a:endParaRPr lang="ru-RU"/>
        </a:p>
      </dgm:t>
    </dgm:pt>
    <dgm:pt modelId="{F036844B-11F1-4AD0-8E45-F4C5DA1AF62C}" type="sibTrans" cxnId="{BE6FBD51-EB5A-477F-A6C9-62B4FAC3B5BA}">
      <dgm:prSet/>
      <dgm:spPr/>
      <dgm:t>
        <a:bodyPr/>
        <a:lstStyle/>
        <a:p>
          <a:endParaRPr lang="ru-RU"/>
        </a:p>
      </dgm:t>
    </dgm:pt>
    <dgm:pt modelId="{442806A2-C78C-4ADE-B733-A51B5E38DD7D}">
      <dgm:prSet custT="1"/>
      <dgm:spPr>
        <a:solidFill>
          <a:srgbClr val="7030A0"/>
        </a:solidFill>
      </dgm:spPr>
      <dgm:t>
        <a:bodyPr/>
        <a:lstStyle/>
        <a:p>
          <a:r>
            <a:rPr lang="ru-RU" sz="3600" dirty="0" smtClean="0"/>
            <a:t>рейтинговая</a:t>
          </a:r>
          <a:endParaRPr lang="ru-RU" sz="3600" b="1" dirty="0"/>
        </a:p>
      </dgm:t>
    </dgm:pt>
    <dgm:pt modelId="{D4806489-FA6F-4510-869A-E7779FA7634B}" type="parTrans" cxnId="{2002D8EE-8701-40D7-90FF-A95D46275FE0}">
      <dgm:prSet/>
      <dgm:spPr/>
      <dgm:t>
        <a:bodyPr/>
        <a:lstStyle/>
        <a:p>
          <a:endParaRPr lang="ru-RU"/>
        </a:p>
      </dgm:t>
    </dgm:pt>
    <dgm:pt modelId="{F87E57F4-F973-49F9-8BCD-C01F3277C274}" type="sibTrans" cxnId="{2002D8EE-8701-40D7-90FF-A95D46275FE0}">
      <dgm:prSet/>
      <dgm:spPr/>
      <dgm:t>
        <a:bodyPr/>
        <a:lstStyle/>
        <a:p>
          <a:endParaRPr lang="ru-RU"/>
        </a:p>
      </dgm:t>
    </dgm:pt>
    <dgm:pt modelId="{2AB2648A-D9CE-47C4-8311-634C3C3FF8D5}" type="pres">
      <dgm:prSet presAssocID="{2E8C8576-D785-48FF-9374-42FF377041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D5FCEF-2D13-46D7-8835-5EA600F143FC}" type="pres">
      <dgm:prSet presAssocID="{D403C057-2FB2-4845-93BF-4DB14AD7BBC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33556-36F4-4B33-BFDE-23D3CBA32FF8}" type="pres">
      <dgm:prSet presAssocID="{2E78FA78-BEA6-4B32-844A-C9BD051D1EFA}" presName="sibTrans" presStyleCnt="0"/>
      <dgm:spPr/>
    </dgm:pt>
    <dgm:pt modelId="{96BD2035-D927-4C36-89D2-943210901B28}" type="pres">
      <dgm:prSet presAssocID="{71BAB525-D7FB-4987-8452-18D92B016E41}" presName="node" presStyleLbl="node1" presStyleIdx="1" presStyleCnt="3" custScaleX="123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BE994-9898-425C-83B5-C2F9471CE75A}" type="pres">
      <dgm:prSet presAssocID="{F036844B-11F1-4AD0-8E45-F4C5DA1AF62C}" presName="sibTrans" presStyleCnt="0"/>
      <dgm:spPr/>
    </dgm:pt>
    <dgm:pt modelId="{319768C5-84AC-4F0F-9F84-E75907564123}" type="pres">
      <dgm:prSet presAssocID="{442806A2-C78C-4ADE-B733-A51B5E38DD7D}" presName="node" presStyleLbl="node1" presStyleIdx="2" presStyleCnt="3" custScaleX="112169" custLinFactNeighborX="-6136" custLinFactNeighborY="-1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9B2705-B02B-4A28-9AAD-1F0D892C9602}" type="presOf" srcId="{71BAB525-D7FB-4987-8452-18D92B016E41}" destId="{96BD2035-D927-4C36-89D2-943210901B28}" srcOrd="0" destOrd="0" presId="urn:microsoft.com/office/officeart/2005/8/layout/hList6"/>
    <dgm:cxn modelId="{AE9B5D68-BD93-42A7-908C-591F23D4F63D}" type="presOf" srcId="{D403C057-2FB2-4845-93BF-4DB14AD7BBC9}" destId="{71D5FCEF-2D13-46D7-8835-5EA600F143FC}" srcOrd="0" destOrd="0" presId="urn:microsoft.com/office/officeart/2005/8/layout/hList6"/>
    <dgm:cxn modelId="{51A862F8-52CC-497F-B3D9-B9CD907FA013}" type="presOf" srcId="{442806A2-C78C-4ADE-B733-A51B5E38DD7D}" destId="{319768C5-84AC-4F0F-9F84-E75907564123}" srcOrd="0" destOrd="0" presId="urn:microsoft.com/office/officeart/2005/8/layout/hList6"/>
    <dgm:cxn modelId="{3C5F9334-F434-4628-A42D-56937AE3E587}" srcId="{2E8C8576-D785-48FF-9374-42FF377041CA}" destId="{D403C057-2FB2-4845-93BF-4DB14AD7BBC9}" srcOrd="0" destOrd="0" parTransId="{B7AC5AFE-56A8-43C0-BBF7-797889B5B00E}" sibTransId="{2E78FA78-BEA6-4B32-844A-C9BD051D1EFA}"/>
    <dgm:cxn modelId="{601CA779-A3C1-411E-97D8-DDE886E56A90}" type="presOf" srcId="{2E8C8576-D785-48FF-9374-42FF377041CA}" destId="{2AB2648A-D9CE-47C4-8311-634C3C3FF8D5}" srcOrd="0" destOrd="0" presId="urn:microsoft.com/office/officeart/2005/8/layout/hList6"/>
    <dgm:cxn modelId="{2002D8EE-8701-40D7-90FF-A95D46275FE0}" srcId="{2E8C8576-D785-48FF-9374-42FF377041CA}" destId="{442806A2-C78C-4ADE-B733-A51B5E38DD7D}" srcOrd="2" destOrd="0" parTransId="{D4806489-FA6F-4510-869A-E7779FA7634B}" sibTransId="{F87E57F4-F973-49F9-8BCD-C01F3277C274}"/>
    <dgm:cxn modelId="{BE6FBD51-EB5A-477F-A6C9-62B4FAC3B5BA}" srcId="{2E8C8576-D785-48FF-9374-42FF377041CA}" destId="{71BAB525-D7FB-4987-8452-18D92B016E41}" srcOrd="1" destOrd="0" parTransId="{C106CDEE-F371-431A-83D8-E2013D9777C0}" sibTransId="{F036844B-11F1-4AD0-8E45-F4C5DA1AF62C}"/>
    <dgm:cxn modelId="{18875C99-616D-427E-8AEB-4E4B2BD8487C}" type="presParOf" srcId="{2AB2648A-D9CE-47C4-8311-634C3C3FF8D5}" destId="{71D5FCEF-2D13-46D7-8835-5EA600F143FC}" srcOrd="0" destOrd="0" presId="urn:microsoft.com/office/officeart/2005/8/layout/hList6"/>
    <dgm:cxn modelId="{F3AFF1BE-5E90-4083-BC19-CFFF84EF13D4}" type="presParOf" srcId="{2AB2648A-D9CE-47C4-8311-634C3C3FF8D5}" destId="{22133556-36F4-4B33-BFDE-23D3CBA32FF8}" srcOrd="1" destOrd="0" presId="urn:microsoft.com/office/officeart/2005/8/layout/hList6"/>
    <dgm:cxn modelId="{D05AF52D-C14B-4000-86D9-DBCA31E1009D}" type="presParOf" srcId="{2AB2648A-D9CE-47C4-8311-634C3C3FF8D5}" destId="{96BD2035-D927-4C36-89D2-943210901B28}" srcOrd="2" destOrd="0" presId="urn:microsoft.com/office/officeart/2005/8/layout/hList6"/>
    <dgm:cxn modelId="{9273B7A0-B339-4885-B545-31CF2810444A}" type="presParOf" srcId="{2AB2648A-D9CE-47C4-8311-634C3C3FF8D5}" destId="{0CABE994-9898-425C-83B5-C2F9471CE75A}" srcOrd="3" destOrd="0" presId="urn:microsoft.com/office/officeart/2005/8/layout/hList6"/>
    <dgm:cxn modelId="{480D52A4-D988-43B9-965D-05D15368A86D}" type="presParOf" srcId="{2AB2648A-D9CE-47C4-8311-634C3C3FF8D5}" destId="{319768C5-84AC-4F0F-9F84-E75907564123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8C8576-D785-48FF-9374-42FF377041C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03C057-2FB2-4845-93BF-4DB14AD7BBC9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dirty="0" smtClean="0"/>
            <a:t>наиболее доступный вид музыкального исполнительства</a:t>
          </a:r>
          <a:endParaRPr lang="ru-RU" b="1" dirty="0"/>
        </a:p>
      </dgm:t>
    </dgm:pt>
    <dgm:pt modelId="{B7AC5AFE-56A8-43C0-BBF7-797889B5B00E}" type="parTrans" cxnId="{3C5F9334-F434-4628-A42D-56937AE3E587}">
      <dgm:prSet/>
      <dgm:spPr/>
      <dgm:t>
        <a:bodyPr/>
        <a:lstStyle/>
        <a:p>
          <a:endParaRPr lang="ru-RU"/>
        </a:p>
      </dgm:t>
    </dgm:pt>
    <dgm:pt modelId="{2E78FA78-BEA6-4B32-844A-C9BD051D1EFA}" type="sibTrans" cxnId="{3C5F9334-F434-4628-A42D-56937AE3E587}">
      <dgm:prSet/>
      <dgm:spPr/>
      <dgm:t>
        <a:bodyPr/>
        <a:lstStyle/>
        <a:p>
          <a:endParaRPr lang="ru-RU"/>
        </a:p>
      </dgm:t>
    </dgm:pt>
    <dgm:pt modelId="{71BAB525-D7FB-4987-8452-18D92B016E41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dirty="0" smtClean="0"/>
            <a:t>тесно связано со словом</a:t>
          </a:r>
          <a:endParaRPr lang="ru-RU" b="1" dirty="0"/>
        </a:p>
      </dgm:t>
    </dgm:pt>
    <dgm:pt modelId="{C106CDEE-F371-431A-83D8-E2013D9777C0}" type="parTrans" cxnId="{BE6FBD51-EB5A-477F-A6C9-62B4FAC3B5BA}">
      <dgm:prSet/>
      <dgm:spPr/>
      <dgm:t>
        <a:bodyPr/>
        <a:lstStyle/>
        <a:p>
          <a:endParaRPr lang="ru-RU"/>
        </a:p>
      </dgm:t>
    </dgm:pt>
    <dgm:pt modelId="{F036844B-11F1-4AD0-8E45-F4C5DA1AF62C}" type="sibTrans" cxnId="{BE6FBD51-EB5A-477F-A6C9-62B4FAC3B5BA}">
      <dgm:prSet/>
      <dgm:spPr/>
      <dgm:t>
        <a:bodyPr/>
        <a:lstStyle/>
        <a:p>
          <a:endParaRPr lang="ru-RU"/>
        </a:p>
      </dgm:t>
    </dgm:pt>
    <dgm:pt modelId="{442806A2-C78C-4ADE-B733-A51B5E38DD7D}">
      <dgm:prSet/>
      <dgm:spPr>
        <a:solidFill>
          <a:srgbClr val="7030A0"/>
        </a:solidFill>
      </dgm:spPr>
      <dgm:t>
        <a:bodyPr/>
        <a:lstStyle/>
        <a:p>
          <a:r>
            <a:rPr lang="ru-RU" b="1" dirty="0" smtClean="0"/>
            <a:t>коллективный характер </a:t>
          </a:r>
          <a:endParaRPr lang="ru-RU" b="1" dirty="0"/>
        </a:p>
      </dgm:t>
    </dgm:pt>
    <dgm:pt modelId="{D4806489-FA6F-4510-869A-E7779FA7634B}" type="parTrans" cxnId="{2002D8EE-8701-40D7-90FF-A95D46275FE0}">
      <dgm:prSet/>
      <dgm:spPr/>
      <dgm:t>
        <a:bodyPr/>
        <a:lstStyle/>
        <a:p>
          <a:endParaRPr lang="ru-RU"/>
        </a:p>
      </dgm:t>
    </dgm:pt>
    <dgm:pt modelId="{F87E57F4-F973-49F9-8BCD-C01F3277C274}" type="sibTrans" cxnId="{2002D8EE-8701-40D7-90FF-A95D46275FE0}">
      <dgm:prSet/>
      <dgm:spPr/>
      <dgm:t>
        <a:bodyPr/>
        <a:lstStyle/>
        <a:p>
          <a:endParaRPr lang="ru-RU"/>
        </a:p>
      </dgm:t>
    </dgm:pt>
    <dgm:pt modelId="{2AB2648A-D9CE-47C4-8311-634C3C3FF8D5}" type="pres">
      <dgm:prSet presAssocID="{2E8C8576-D785-48FF-9374-42FF377041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D5FCEF-2D13-46D7-8835-5EA600F143FC}" type="pres">
      <dgm:prSet presAssocID="{D403C057-2FB2-4845-93BF-4DB14AD7BBC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33556-36F4-4B33-BFDE-23D3CBA32FF8}" type="pres">
      <dgm:prSet presAssocID="{2E78FA78-BEA6-4B32-844A-C9BD051D1EFA}" presName="sibTrans" presStyleCnt="0"/>
      <dgm:spPr/>
    </dgm:pt>
    <dgm:pt modelId="{96BD2035-D927-4C36-89D2-943210901B28}" type="pres">
      <dgm:prSet presAssocID="{71BAB525-D7FB-4987-8452-18D92B016E4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BE994-9898-425C-83B5-C2F9471CE75A}" type="pres">
      <dgm:prSet presAssocID="{F036844B-11F1-4AD0-8E45-F4C5DA1AF62C}" presName="sibTrans" presStyleCnt="0"/>
      <dgm:spPr/>
    </dgm:pt>
    <dgm:pt modelId="{319768C5-84AC-4F0F-9F84-E75907564123}" type="pres">
      <dgm:prSet presAssocID="{442806A2-C78C-4ADE-B733-A51B5E38DD7D}" presName="node" presStyleLbl="node1" presStyleIdx="2" presStyleCnt="3" custLinFactNeighborX="-6136" custLinFactNeighborY="-1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2C627C-9D0A-4219-AC91-AD9463000C51}" type="presOf" srcId="{442806A2-C78C-4ADE-B733-A51B5E38DD7D}" destId="{319768C5-84AC-4F0F-9F84-E75907564123}" srcOrd="0" destOrd="0" presId="urn:microsoft.com/office/officeart/2005/8/layout/hList6"/>
    <dgm:cxn modelId="{38EA0CCD-2890-4704-AD75-C0FE0AE8A269}" type="presOf" srcId="{2E8C8576-D785-48FF-9374-42FF377041CA}" destId="{2AB2648A-D9CE-47C4-8311-634C3C3FF8D5}" srcOrd="0" destOrd="0" presId="urn:microsoft.com/office/officeart/2005/8/layout/hList6"/>
    <dgm:cxn modelId="{3C5F9334-F434-4628-A42D-56937AE3E587}" srcId="{2E8C8576-D785-48FF-9374-42FF377041CA}" destId="{D403C057-2FB2-4845-93BF-4DB14AD7BBC9}" srcOrd="0" destOrd="0" parTransId="{B7AC5AFE-56A8-43C0-BBF7-797889B5B00E}" sibTransId="{2E78FA78-BEA6-4B32-844A-C9BD051D1EFA}"/>
    <dgm:cxn modelId="{2A7F63B9-5F14-457E-82FE-892386358AD9}" type="presOf" srcId="{71BAB525-D7FB-4987-8452-18D92B016E41}" destId="{96BD2035-D927-4C36-89D2-943210901B28}" srcOrd="0" destOrd="0" presId="urn:microsoft.com/office/officeart/2005/8/layout/hList6"/>
    <dgm:cxn modelId="{2002D8EE-8701-40D7-90FF-A95D46275FE0}" srcId="{2E8C8576-D785-48FF-9374-42FF377041CA}" destId="{442806A2-C78C-4ADE-B733-A51B5E38DD7D}" srcOrd="2" destOrd="0" parTransId="{D4806489-FA6F-4510-869A-E7779FA7634B}" sibTransId="{F87E57F4-F973-49F9-8BCD-C01F3277C274}"/>
    <dgm:cxn modelId="{BE6FBD51-EB5A-477F-A6C9-62B4FAC3B5BA}" srcId="{2E8C8576-D785-48FF-9374-42FF377041CA}" destId="{71BAB525-D7FB-4987-8452-18D92B016E41}" srcOrd="1" destOrd="0" parTransId="{C106CDEE-F371-431A-83D8-E2013D9777C0}" sibTransId="{F036844B-11F1-4AD0-8E45-F4C5DA1AF62C}"/>
    <dgm:cxn modelId="{E32F856F-1A89-40AD-BCC8-9F9CAA66160C}" type="presOf" srcId="{D403C057-2FB2-4845-93BF-4DB14AD7BBC9}" destId="{71D5FCEF-2D13-46D7-8835-5EA600F143FC}" srcOrd="0" destOrd="0" presId="urn:microsoft.com/office/officeart/2005/8/layout/hList6"/>
    <dgm:cxn modelId="{110535C4-E3F3-4AC6-A985-6761A30F5C83}" type="presParOf" srcId="{2AB2648A-D9CE-47C4-8311-634C3C3FF8D5}" destId="{71D5FCEF-2D13-46D7-8835-5EA600F143FC}" srcOrd="0" destOrd="0" presId="urn:microsoft.com/office/officeart/2005/8/layout/hList6"/>
    <dgm:cxn modelId="{05168A80-65FE-4FCE-8E3C-A8B99D987D22}" type="presParOf" srcId="{2AB2648A-D9CE-47C4-8311-634C3C3FF8D5}" destId="{22133556-36F4-4B33-BFDE-23D3CBA32FF8}" srcOrd="1" destOrd="0" presId="urn:microsoft.com/office/officeart/2005/8/layout/hList6"/>
    <dgm:cxn modelId="{A21415D1-4BD3-4429-BF9C-E0B07DF051C9}" type="presParOf" srcId="{2AB2648A-D9CE-47C4-8311-634C3C3FF8D5}" destId="{96BD2035-D927-4C36-89D2-943210901B28}" srcOrd="2" destOrd="0" presId="urn:microsoft.com/office/officeart/2005/8/layout/hList6"/>
    <dgm:cxn modelId="{33780353-72A7-4C36-B627-5874CFE0E0B3}" type="presParOf" srcId="{2AB2648A-D9CE-47C4-8311-634C3C3FF8D5}" destId="{0CABE994-9898-425C-83B5-C2F9471CE75A}" srcOrd="3" destOrd="0" presId="urn:microsoft.com/office/officeart/2005/8/layout/hList6"/>
    <dgm:cxn modelId="{953317C4-4402-4B27-906D-BF10F60F6A28}" type="presParOf" srcId="{2AB2648A-D9CE-47C4-8311-634C3C3FF8D5}" destId="{319768C5-84AC-4F0F-9F84-E75907564123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F441BF-72DE-4B8B-8C0F-74C76D28785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8110F-FF39-4076-95C7-9D40083BBCBC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r>
            <a: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Хоровая студия «Радуга»</a:t>
          </a:r>
          <a:endParaRPr lang="ru-RU" sz="40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AC081C-954C-4F63-BC8D-693F8E476984}" type="parTrans" cxnId="{74A5FA67-FA50-4809-B0C4-C659C00F7AFA}">
      <dgm:prSet/>
      <dgm:spPr/>
      <dgm:t>
        <a:bodyPr/>
        <a:lstStyle/>
        <a:p>
          <a:endParaRPr lang="ru-RU"/>
        </a:p>
      </dgm:t>
    </dgm:pt>
    <dgm:pt modelId="{1C5DD98E-F53B-4222-BEF9-0B36D2FE286C}" type="sibTrans" cxnId="{74A5FA67-FA50-4809-B0C4-C659C00F7AF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E0567F85-7864-46C5-979C-8FC49D66467F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r>
            <a:rPr lang="ru-RU" sz="36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8 лет обучения</a:t>
          </a:r>
          <a:endParaRPr lang="ru-RU" sz="36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250CE3-B5AF-4659-A8B0-F740AA788C52}" type="parTrans" cxnId="{6E27D50E-CFAC-4C3A-B982-D5F77273DF4C}">
      <dgm:prSet/>
      <dgm:spPr/>
      <dgm:t>
        <a:bodyPr/>
        <a:lstStyle/>
        <a:p>
          <a:endParaRPr lang="ru-RU"/>
        </a:p>
      </dgm:t>
    </dgm:pt>
    <dgm:pt modelId="{B048097B-97F4-4FE9-81AC-DC8D5A7B1FE2}" type="sibTrans" cxnId="{6E27D50E-CFAC-4C3A-B982-D5F77273DF4C}">
      <dgm:prSet/>
      <dgm:spPr/>
      <dgm:t>
        <a:bodyPr/>
        <a:lstStyle/>
        <a:p>
          <a:endParaRPr lang="ru-RU"/>
        </a:p>
      </dgm:t>
    </dgm:pt>
    <dgm:pt modelId="{A5BF1653-6440-4129-9C5F-343613DDD13B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r>
            <a: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Возраст обучающихся – от 7 до 15 лет</a:t>
          </a:r>
          <a:endParaRPr lang="ru-RU" sz="3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02FF58-477A-4E8A-8A59-5D0E5BECD1EE}" type="parTrans" cxnId="{05DAB804-0CBC-454F-97A4-C3523B5DBF98}">
      <dgm:prSet/>
      <dgm:spPr/>
      <dgm:t>
        <a:bodyPr/>
        <a:lstStyle/>
        <a:p>
          <a:endParaRPr lang="ru-RU"/>
        </a:p>
      </dgm:t>
    </dgm:pt>
    <dgm:pt modelId="{70A15AA2-1D62-4A63-97AA-EFE88F7B5D60}" type="sibTrans" cxnId="{05DAB804-0CBC-454F-97A4-C3523B5DBF98}">
      <dgm:prSet/>
      <dgm:spPr/>
      <dgm:t>
        <a:bodyPr/>
        <a:lstStyle/>
        <a:p>
          <a:endParaRPr lang="ru-RU"/>
        </a:p>
      </dgm:t>
    </dgm:pt>
    <dgm:pt modelId="{93471EA0-EB78-4162-A751-D04499AE8413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r>
            <a: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Группа включает в себя до 20 человек</a:t>
          </a:r>
          <a:endParaRPr lang="ru-RU" sz="3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C4ED35-AB9B-4C2E-9CC9-D22F3310D4F5}" type="parTrans" cxnId="{3A92EA6A-EC1E-4747-9798-158C78AEED7D}">
      <dgm:prSet/>
      <dgm:spPr/>
      <dgm:t>
        <a:bodyPr/>
        <a:lstStyle/>
        <a:p>
          <a:endParaRPr lang="ru-RU"/>
        </a:p>
      </dgm:t>
    </dgm:pt>
    <dgm:pt modelId="{64B0FB79-B35F-4F41-972D-E3D8A2CC2769}" type="sibTrans" cxnId="{3A92EA6A-EC1E-4747-9798-158C78AEED7D}">
      <dgm:prSet/>
      <dgm:spPr/>
      <dgm:t>
        <a:bodyPr/>
        <a:lstStyle/>
        <a:p>
          <a:endParaRPr lang="ru-RU"/>
        </a:p>
      </dgm:t>
    </dgm:pt>
    <dgm:pt modelId="{0C0B63E6-570D-43BE-BFC9-6405D8C88E7C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>
          <a:outerShdw blurRad="50800" dist="50800" dir="420000" sx="1000" sy="1000" algn="ctr" rotWithShape="0">
            <a:schemeClr val="bg1"/>
          </a:outerShdw>
        </a:effectLst>
      </dgm:spPr>
      <dgm:t>
        <a:bodyPr/>
        <a:lstStyle/>
        <a:p>
          <a:r>
            <a: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Каждую  группу составляют учащиеся одной параллели </a:t>
          </a:r>
          <a:endParaRPr lang="ru-RU" sz="28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EF0DA6-ACC6-4309-A0A9-5C5D9989C7B6}" type="parTrans" cxnId="{ED88BBFE-4C0F-42DD-8F37-9F91C0C50DBD}">
      <dgm:prSet/>
      <dgm:spPr/>
      <dgm:t>
        <a:bodyPr/>
        <a:lstStyle/>
        <a:p>
          <a:endParaRPr lang="ru-RU"/>
        </a:p>
      </dgm:t>
    </dgm:pt>
    <dgm:pt modelId="{C7B152D2-F792-421E-9EE6-D3299DD87EC5}" type="sibTrans" cxnId="{ED88BBFE-4C0F-42DD-8F37-9F91C0C50DBD}">
      <dgm:prSet/>
      <dgm:spPr/>
      <dgm:t>
        <a:bodyPr/>
        <a:lstStyle/>
        <a:p>
          <a:endParaRPr lang="ru-RU"/>
        </a:p>
      </dgm:t>
    </dgm:pt>
    <dgm:pt modelId="{A16AF5B1-A33A-43E3-8A58-02EC9CAE991D}" type="pres">
      <dgm:prSet presAssocID="{45F441BF-72DE-4B8B-8C0F-74C76D2878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EADB40-E9A5-4A54-9693-941504BEC4E8}" type="pres">
      <dgm:prSet presAssocID="{45F441BF-72DE-4B8B-8C0F-74C76D287856}" presName="cycle" presStyleCnt="0"/>
      <dgm:spPr/>
    </dgm:pt>
    <dgm:pt modelId="{F8BC9680-66FB-4CD2-8956-675C25B3485D}" type="pres">
      <dgm:prSet presAssocID="{5978110F-FF39-4076-95C7-9D40083BBCBC}" presName="nodeFirstNode" presStyleLbl="node1" presStyleIdx="0" presStyleCnt="5" custScaleX="106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A73F3-D3E5-4F56-87C5-5DD41530576B}" type="pres">
      <dgm:prSet presAssocID="{1C5DD98E-F53B-4222-BEF9-0B36D2FE286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15AA69C5-7993-436A-8A32-31E09429C9EC}" type="pres">
      <dgm:prSet presAssocID="{E0567F85-7864-46C5-979C-8FC49D66467F}" presName="nodeFollowingNodes" presStyleLbl="node1" presStyleIdx="1" presStyleCnt="5" custScaleY="136281" custRadScaleRad="98419" custRadScaleInc="7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B8C03-F52A-4FB4-9005-5A209203EA77}" type="pres">
      <dgm:prSet presAssocID="{A5BF1653-6440-4129-9C5F-343613DDD13B}" presName="nodeFollowingNodes" presStyleLbl="node1" presStyleIdx="2" presStyleCnt="5" custScaleX="113332" custScaleY="119394" custRadScaleRad="101500" custRadScaleInc="-18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ADBAB-86D9-4B82-84BA-306F79529052}" type="pres">
      <dgm:prSet presAssocID="{93471EA0-EB78-4162-A751-D04499AE8413}" presName="nodeFollowingNodes" presStyleLbl="node1" presStyleIdx="3" presStyleCnt="5" custScaleX="114545" custScaleY="119395" custRadScaleRad="95299" custRadScaleInc="12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CE495-E8A1-4B3A-BFA2-1A3F9DE8A02F}" type="pres">
      <dgm:prSet presAssocID="{0C0B63E6-570D-43BE-BFC9-6405D8C88E7C}" presName="nodeFollowingNodes" presStyleLbl="node1" presStyleIdx="4" presStyleCnt="5" custScaleY="142423" custRadScaleRad="98001" custRadScaleInc="-6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2EA6A-EC1E-4747-9798-158C78AEED7D}" srcId="{45F441BF-72DE-4B8B-8C0F-74C76D287856}" destId="{93471EA0-EB78-4162-A751-D04499AE8413}" srcOrd="3" destOrd="0" parTransId="{ECC4ED35-AB9B-4C2E-9CC9-D22F3310D4F5}" sibTransId="{64B0FB79-B35F-4F41-972D-E3D8A2CC2769}"/>
    <dgm:cxn modelId="{2B23948D-7530-4ECF-8CEB-2EEE8DE4212F}" type="presOf" srcId="{45F441BF-72DE-4B8B-8C0F-74C76D287856}" destId="{A16AF5B1-A33A-43E3-8A58-02EC9CAE991D}" srcOrd="0" destOrd="0" presId="urn:microsoft.com/office/officeart/2005/8/layout/cycle3"/>
    <dgm:cxn modelId="{ED88BBFE-4C0F-42DD-8F37-9F91C0C50DBD}" srcId="{45F441BF-72DE-4B8B-8C0F-74C76D287856}" destId="{0C0B63E6-570D-43BE-BFC9-6405D8C88E7C}" srcOrd="4" destOrd="0" parTransId="{7DEF0DA6-ACC6-4309-A0A9-5C5D9989C7B6}" sibTransId="{C7B152D2-F792-421E-9EE6-D3299DD87EC5}"/>
    <dgm:cxn modelId="{6E27D50E-CFAC-4C3A-B982-D5F77273DF4C}" srcId="{45F441BF-72DE-4B8B-8C0F-74C76D287856}" destId="{E0567F85-7864-46C5-979C-8FC49D66467F}" srcOrd="1" destOrd="0" parTransId="{96250CE3-B5AF-4659-A8B0-F740AA788C52}" sibTransId="{B048097B-97F4-4FE9-81AC-DC8D5A7B1FE2}"/>
    <dgm:cxn modelId="{828A68FA-C7BF-45B3-A0E5-00BD76ABCA83}" type="presOf" srcId="{1C5DD98E-F53B-4222-BEF9-0B36D2FE286C}" destId="{0FAA73F3-D3E5-4F56-87C5-5DD41530576B}" srcOrd="0" destOrd="0" presId="urn:microsoft.com/office/officeart/2005/8/layout/cycle3"/>
    <dgm:cxn modelId="{A44C62A9-4EE5-415D-AD5D-FC4BA4D44DFF}" type="presOf" srcId="{93471EA0-EB78-4162-A751-D04499AE8413}" destId="{CA1ADBAB-86D9-4B82-84BA-306F79529052}" srcOrd="0" destOrd="0" presId="urn:microsoft.com/office/officeart/2005/8/layout/cycle3"/>
    <dgm:cxn modelId="{98C6C470-8673-4AB7-BC64-816EC02661CA}" type="presOf" srcId="{E0567F85-7864-46C5-979C-8FC49D66467F}" destId="{15AA69C5-7993-436A-8A32-31E09429C9EC}" srcOrd="0" destOrd="0" presId="urn:microsoft.com/office/officeart/2005/8/layout/cycle3"/>
    <dgm:cxn modelId="{74A5FA67-FA50-4809-B0C4-C659C00F7AFA}" srcId="{45F441BF-72DE-4B8B-8C0F-74C76D287856}" destId="{5978110F-FF39-4076-95C7-9D40083BBCBC}" srcOrd="0" destOrd="0" parTransId="{21AC081C-954C-4F63-BC8D-693F8E476984}" sibTransId="{1C5DD98E-F53B-4222-BEF9-0B36D2FE286C}"/>
    <dgm:cxn modelId="{05DAB804-0CBC-454F-97A4-C3523B5DBF98}" srcId="{45F441BF-72DE-4B8B-8C0F-74C76D287856}" destId="{A5BF1653-6440-4129-9C5F-343613DDD13B}" srcOrd="2" destOrd="0" parTransId="{E102FF58-477A-4E8A-8A59-5D0E5BECD1EE}" sibTransId="{70A15AA2-1D62-4A63-97AA-EFE88F7B5D60}"/>
    <dgm:cxn modelId="{13242D66-CAFB-40E9-B7B1-F5B063BF4283}" type="presOf" srcId="{A5BF1653-6440-4129-9C5F-343613DDD13B}" destId="{5E1B8C03-F52A-4FB4-9005-5A209203EA77}" srcOrd="0" destOrd="0" presId="urn:microsoft.com/office/officeart/2005/8/layout/cycle3"/>
    <dgm:cxn modelId="{6B39384D-3A5D-42B3-B29D-76EA6152C76E}" type="presOf" srcId="{5978110F-FF39-4076-95C7-9D40083BBCBC}" destId="{F8BC9680-66FB-4CD2-8956-675C25B3485D}" srcOrd="0" destOrd="0" presId="urn:microsoft.com/office/officeart/2005/8/layout/cycle3"/>
    <dgm:cxn modelId="{61B18EE7-4E3F-4EC2-96E8-204C074BFC7B}" type="presOf" srcId="{0C0B63E6-570D-43BE-BFC9-6405D8C88E7C}" destId="{035CE495-E8A1-4B3A-BFA2-1A3F9DE8A02F}" srcOrd="0" destOrd="0" presId="urn:microsoft.com/office/officeart/2005/8/layout/cycle3"/>
    <dgm:cxn modelId="{8C94BC2C-6FC9-47D0-8D3B-FD271C3E997A}" type="presParOf" srcId="{A16AF5B1-A33A-43E3-8A58-02EC9CAE991D}" destId="{F5EADB40-E9A5-4A54-9693-941504BEC4E8}" srcOrd="0" destOrd="0" presId="urn:microsoft.com/office/officeart/2005/8/layout/cycle3"/>
    <dgm:cxn modelId="{9632F4A2-E1C7-4617-B482-98E461F828DC}" type="presParOf" srcId="{F5EADB40-E9A5-4A54-9693-941504BEC4E8}" destId="{F8BC9680-66FB-4CD2-8956-675C25B3485D}" srcOrd="0" destOrd="0" presId="urn:microsoft.com/office/officeart/2005/8/layout/cycle3"/>
    <dgm:cxn modelId="{0EBC9CA8-4669-4342-807A-EB3E0F8022AE}" type="presParOf" srcId="{F5EADB40-E9A5-4A54-9693-941504BEC4E8}" destId="{0FAA73F3-D3E5-4F56-87C5-5DD41530576B}" srcOrd="1" destOrd="0" presId="urn:microsoft.com/office/officeart/2005/8/layout/cycle3"/>
    <dgm:cxn modelId="{0CCA59F7-E2DA-4A8E-B420-6C09E9B64C02}" type="presParOf" srcId="{F5EADB40-E9A5-4A54-9693-941504BEC4E8}" destId="{15AA69C5-7993-436A-8A32-31E09429C9EC}" srcOrd="2" destOrd="0" presId="urn:microsoft.com/office/officeart/2005/8/layout/cycle3"/>
    <dgm:cxn modelId="{12F35456-1E14-4103-A9B6-3EEF65956DFE}" type="presParOf" srcId="{F5EADB40-E9A5-4A54-9693-941504BEC4E8}" destId="{5E1B8C03-F52A-4FB4-9005-5A209203EA77}" srcOrd="3" destOrd="0" presId="urn:microsoft.com/office/officeart/2005/8/layout/cycle3"/>
    <dgm:cxn modelId="{DF638F75-919A-4618-A38A-56EC26F0D7BF}" type="presParOf" srcId="{F5EADB40-E9A5-4A54-9693-941504BEC4E8}" destId="{CA1ADBAB-86D9-4B82-84BA-306F79529052}" srcOrd="4" destOrd="0" presId="urn:microsoft.com/office/officeart/2005/8/layout/cycle3"/>
    <dgm:cxn modelId="{F80B077E-E470-4343-8C3B-E3EA9AC4C271}" type="presParOf" srcId="{F5EADB40-E9A5-4A54-9693-941504BEC4E8}" destId="{035CE495-E8A1-4B3A-BFA2-1A3F9DE8A02F}" srcOrd="5" destOrd="0" presId="urn:microsoft.com/office/officeart/2005/8/layout/cycle3"/>
  </dgm:cxnLst>
  <dgm:bg>
    <a:solidFill>
      <a:srgbClr val="FFCC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3A543B-5E7E-41E7-8ECD-365CCB50A1A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708982B-BAA4-4083-882E-7E2D6475E56B}">
      <dgm:prSet phldrT="[Текст]" custT="1"/>
      <dgm:spPr/>
      <dgm:t>
        <a:bodyPr/>
        <a:lstStyle/>
        <a:p>
          <a:pPr algn="ctr"/>
          <a:r>
            <a:rPr lang="ru-RU" sz="3600" dirty="0" smtClean="0"/>
            <a:t>Разный</a:t>
          </a:r>
          <a:r>
            <a:rPr lang="ru-RU" sz="4500" dirty="0" smtClean="0"/>
            <a:t> </a:t>
          </a:r>
          <a:r>
            <a:rPr lang="ru-RU" sz="3600" dirty="0" smtClean="0"/>
            <a:t>возраст</a:t>
          </a:r>
          <a:endParaRPr lang="ru-RU" sz="3600" dirty="0"/>
        </a:p>
      </dgm:t>
    </dgm:pt>
    <dgm:pt modelId="{76FDF37E-D5B4-4FD1-BA75-A26C34F6F1A8}" type="parTrans" cxnId="{0F7D1EEB-F031-4796-8863-07D1704E8C81}">
      <dgm:prSet/>
      <dgm:spPr/>
      <dgm:t>
        <a:bodyPr/>
        <a:lstStyle/>
        <a:p>
          <a:endParaRPr lang="ru-RU"/>
        </a:p>
      </dgm:t>
    </dgm:pt>
    <dgm:pt modelId="{0C7CCE99-A514-4E1F-87DE-8A35AA22DA06}" type="sibTrans" cxnId="{0F7D1EEB-F031-4796-8863-07D1704E8C81}">
      <dgm:prSet/>
      <dgm:spPr/>
      <dgm:t>
        <a:bodyPr/>
        <a:lstStyle/>
        <a:p>
          <a:endParaRPr lang="ru-RU"/>
        </a:p>
      </dgm:t>
    </dgm:pt>
    <dgm:pt modelId="{D64B7458-DFEA-4526-9E4F-748E5CBD7C20}">
      <dgm:prSet phldrT="[Текст]"/>
      <dgm:spPr/>
      <dgm:t>
        <a:bodyPr/>
        <a:lstStyle/>
        <a:p>
          <a:pPr algn="ctr"/>
          <a:r>
            <a:rPr lang="ru-RU" dirty="0" smtClean="0"/>
            <a:t>Разные стартовые способности</a:t>
          </a:r>
          <a:endParaRPr lang="ru-RU" dirty="0"/>
        </a:p>
      </dgm:t>
    </dgm:pt>
    <dgm:pt modelId="{8E2C9E67-74D2-4E0F-BA64-24E12CCCDBA9}" type="parTrans" cxnId="{5D449644-39BE-4A38-8121-E91B36ABD277}">
      <dgm:prSet/>
      <dgm:spPr/>
      <dgm:t>
        <a:bodyPr/>
        <a:lstStyle/>
        <a:p>
          <a:endParaRPr lang="ru-RU"/>
        </a:p>
      </dgm:t>
    </dgm:pt>
    <dgm:pt modelId="{FEFC68F9-A3A9-4E61-9BAF-8981857DCC2E}" type="sibTrans" cxnId="{5D449644-39BE-4A38-8121-E91B36ABD277}">
      <dgm:prSet/>
      <dgm:spPr/>
      <dgm:t>
        <a:bodyPr/>
        <a:lstStyle/>
        <a:p>
          <a:endParaRPr lang="ru-RU"/>
        </a:p>
      </dgm:t>
    </dgm:pt>
    <dgm:pt modelId="{1923A6E3-2246-4E95-A28D-41C03D5DF194}">
      <dgm:prSet phldrT="[Текст]" custT="1"/>
      <dgm:spPr/>
      <dgm:t>
        <a:bodyPr anchor="ctr"/>
        <a:lstStyle/>
        <a:p>
          <a:pPr algn="ctr"/>
          <a:r>
            <a:rPr lang="ru-RU" sz="2000" dirty="0" smtClean="0"/>
            <a:t>Разработана для детей общеобразовательной школы, в том числе для детей с ОВЗ</a:t>
          </a:r>
          <a:endParaRPr lang="ru-RU" sz="2000" dirty="0"/>
        </a:p>
      </dgm:t>
    </dgm:pt>
    <dgm:pt modelId="{04A1542D-0839-4668-8342-90CDE53470CA}" type="sibTrans" cxnId="{3F2118D7-6DAE-4279-8F4D-0F0945361011}">
      <dgm:prSet/>
      <dgm:spPr/>
      <dgm:t>
        <a:bodyPr/>
        <a:lstStyle/>
        <a:p>
          <a:endParaRPr lang="ru-RU"/>
        </a:p>
      </dgm:t>
    </dgm:pt>
    <dgm:pt modelId="{BADBE56D-FFF7-49B6-99B6-4DBA5B24D70E}" type="parTrans" cxnId="{3F2118D7-6DAE-4279-8F4D-0F0945361011}">
      <dgm:prSet/>
      <dgm:spPr/>
      <dgm:t>
        <a:bodyPr/>
        <a:lstStyle/>
        <a:p>
          <a:endParaRPr lang="ru-RU"/>
        </a:p>
      </dgm:t>
    </dgm:pt>
    <dgm:pt modelId="{CA7B0905-6880-4AD2-A1CC-CE72F0001C81}" type="pres">
      <dgm:prSet presAssocID="{643A543B-5E7E-41E7-8ECD-365CCB50A1AA}" presName="diagram" presStyleCnt="0">
        <dgm:presLayoutVars>
          <dgm:dir/>
          <dgm:animLvl val="lvl"/>
          <dgm:resizeHandles val="exact"/>
        </dgm:presLayoutVars>
      </dgm:prSet>
      <dgm:spPr/>
    </dgm:pt>
    <dgm:pt modelId="{D11B7A84-5F0D-4625-8EF2-8665D7C840A8}" type="pres">
      <dgm:prSet presAssocID="{1923A6E3-2246-4E95-A28D-41C03D5DF194}" presName="compNode" presStyleCnt="0"/>
      <dgm:spPr/>
    </dgm:pt>
    <dgm:pt modelId="{DCF72BE8-0533-46A9-B4A7-B6211E56B0E3}" type="pres">
      <dgm:prSet presAssocID="{1923A6E3-2246-4E95-A28D-41C03D5DF194}" presName="childRect" presStyleLbl="bgAcc1" presStyleIdx="0" presStyleCnt="3" custScaleX="247161" custScaleY="244508" custLinFactX="-27817" custLinFactY="16683" custLinFactNeighborX="-100000" custLinFactNeighborY="100000">
        <dgm:presLayoutVars>
          <dgm:bulletEnabled val="1"/>
        </dgm:presLayoutVars>
      </dgm:prSet>
      <dgm:spPr>
        <a:solidFill>
          <a:srgbClr val="89E0FF"/>
        </a:solidFill>
      </dgm:spPr>
    </dgm:pt>
    <dgm:pt modelId="{2F45D2CC-660C-4BE4-B9B7-6BAED63FDE3C}" type="pres">
      <dgm:prSet presAssocID="{1923A6E3-2246-4E95-A28D-41C03D5DF1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F72BB-7EFD-4252-8DD1-460BA2FC030D}" type="pres">
      <dgm:prSet presAssocID="{1923A6E3-2246-4E95-A28D-41C03D5DF194}" presName="parentRect" presStyleLbl="alignNode1" presStyleIdx="0" presStyleCnt="3" custScaleX="344330" custScaleY="439927" custLinFactX="-27829" custLinFactY="400000" custLinFactNeighborX="-100000" custLinFactNeighborY="411403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5A26C3B-BB27-4F6B-97D1-D712F161D093}" type="pres">
      <dgm:prSet presAssocID="{1923A6E3-2246-4E95-A28D-41C03D5DF194}" presName="adorn" presStyleLbl="fgAccFollowNode1" presStyleIdx="0" presStyleCnt="3" custScaleX="533272" custScaleY="435167" custLinFactX="-200000" custLinFactNeighborX="-277463" custLinFactNeighborY="6729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7AB5662-5798-4C14-A993-820E3F5EBDDF}" type="pres">
      <dgm:prSet presAssocID="{04A1542D-0839-4668-8342-90CDE53470C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E2ECB6-2D7D-461F-BF1B-52EE65543032}" type="pres">
      <dgm:prSet presAssocID="{D708982B-BAA4-4083-882E-7E2D6475E56B}" presName="compNode" presStyleCnt="0"/>
      <dgm:spPr/>
    </dgm:pt>
    <dgm:pt modelId="{3E066D86-58C9-4DBC-8022-5D415E4D3099}" type="pres">
      <dgm:prSet presAssocID="{D708982B-BAA4-4083-882E-7E2D6475E56B}" presName="childRect" presStyleLbl="bgAcc1" presStyleIdx="1" presStyleCnt="3" custScaleX="251993" custScaleY="247160" custLinFactY="31714" custLinFactNeighborX="69105" custLinFactNeighborY="100000">
        <dgm:presLayoutVars>
          <dgm:bulletEnabled val="1"/>
        </dgm:presLayoutVars>
      </dgm:prSet>
      <dgm:spPr>
        <a:solidFill>
          <a:srgbClr val="89E0FF">
            <a:alpha val="90000"/>
          </a:srgbClr>
        </a:solidFill>
      </dgm:spPr>
    </dgm:pt>
    <dgm:pt modelId="{09A06293-9D29-4DC1-9EDC-831BBE859A3F}" type="pres">
      <dgm:prSet presAssocID="{D708982B-BAA4-4083-882E-7E2D6475E56B}" presName="parentText" presStyleLbl="node1" presStyleIdx="0" presStyleCnt="0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2C9FE38-AF62-4828-817F-F03F9F8FF099}" type="pres">
      <dgm:prSet presAssocID="{D708982B-BAA4-4083-882E-7E2D6475E56B}" presName="parentRect" presStyleLbl="alignNode1" presStyleIdx="1" presStyleCnt="3" custScaleX="248383" custScaleY="307419" custLinFactY="400000" custLinFactNeighborX="97270" custLinFactNeighborY="454369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31FB7F-51C2-46CE-B5B0-0C3B7FC7BF16}" type="pres">
      <dgm:prSet presAssocID="{D708982B-BAA4-4083-882E-7E2D6475E56B}" presName="adorn" presStyleLbl="fgAccFollowNode1" presStyleIdx="1" presStyleCnt="3" custScaleX="563109" custScaleY="481208" custLinFactX="11870" custLinFactNeighborX="100000" custLinFactNeighborY="812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E6AA134-C37C-4EB0-B708-33A701C4453F}" type="pres">
      <dgm:prSet presAssocID="{0C7CCE99-A514-4E1F-87DE-8A35AA22DA0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056E1A8-BF73-4089-9DE1-7597CC96EDE9}" type="pres">
      <dgm:prSet presAssocID="{D64B7458-DFEA-4526-9E4F-748E5CBD7C20}" presName="compNode" presStyleCnt="0"/>
      <dgm:spPr/>
    </dgm:pt>
    <dgm:pt modelId="{0D826125-BE51-4FF4-A65F-AD2ED05C83FA}" type="pres">
      <dgm:prSet presAssocID="{D64B7458-DFEA-4526-9E4F-748E5CBD7C20}" presName="childRect" presStyleLbl="bgAcc1" presStyleIdx="2" presStyleCnt="3" custScaleX="228619" custScaleY="245203" custLinFactY="-100000" custLinFactNeighborX="10870" custLinFactNeighborY="-118432">
        <dgm:presLayoutVars>
          <dgm:bulletEnabled val="1"/>
        </dgm:presLayoutVars>
      </dgm:prSet>
      <dgm:spPr>
        <a:solidFill>
          <a:srgbClr val="89E0FF">
            <a:alpha val="90000"/>
          </a:srgbClr>
        </a:solidFill>
      </dgm:spPr>
    </dgm:pt>
    <dgm:pt modelId="{E528982C-B105-44E3-A80C-8DA1DFEECF65}" type="pres">
      <dgm:prSet presAssocID="{D64B7458-DFEA-4526-9E4F-748E5CBD7C20}" presName="parentText" presStyleLbl="node1" presStyleIdx="0" presStyleCnt="0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528686A-B466-44AE-A073-B482360B2FAD}" type="pres">
      <dgm:prSet presAssocID="{D64B7458-DFEA-4526-9E4F-748E5CBD7C20}" presName="parentRect" presStyleLbl="alignNode1" presStyleIdx="2" presStyleCnt="3" custScaleX="217063" custScaleY="310728" custLinFactY="-100000" custLinFactNeighborX="35643" custLinFactNeighborY="-120426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511D134-4ED5-4D49-8AB7-BA3C910C5C8F}" type="pres">
      <dgm:prSet presAssocID="{D64B7458-DFEA-4526-9E4F-748E5CBD7C20}" presName="adorn" presStyleLbl="fgAccFollowNode1" presStyleIdx="2" presStyleCnt="3" custScaleX="616026" custScaleY="508932" custLinFactY="-300000" custLinFactNeighborX="-79378" custLinFactNeighborY="-33750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038485C-EDF8-4043-9881-C57B3D5E5BC5}" type="presOf" srcId="{D64B7458-DFEA-4526-9E4F-748E5CBD7C20}" destId="{9528686A-B466-44AE-A073-B482360B2FAD}" srcOrd="1" destOrd="0" presId="urn:microsoft.com/office/officeart/2005/8/layout/bList2"/>
    <dgm:cxn modelId="{B5E2E514-AF29-4360-9467-34B8ACCF3DB5}" type="presOf" srcId="{0C7CCE99-A514-4E1F-87DE-8A35AA22DA06}" destId="{2E6AA134-C37C-4EB0-B708-33A701C4453F}" srcOrd="0" destOrd="0" presId="urn:microsoft.com/office/officeart/2005/8/layout/bList2"/>
    <dgm:cxn modelId="{3F2118D7-6DAE-4279-8F4D-0F0945361011}" srcId="{643A543B-5E7E-41E7-8ECD-365CCB50A1AA}" destId="{1923A6E3-2246-4E95-A28D-41C03D5DF194}" srcOrd="0" destOrd="0" parTransId="{BADBE56D-FFF7-49B6-99B6-4DBA5B24D70E}" sibTransId="{04A1542D-0839-4668-8342-90CDE53470CA}"/>
    <dgm:cxn modelId="{C3F1E2C9-036E-42F1-9EE0-E0D3D6BC822E}" type="presOf" srcId="{1923A6E3-2246-4E95-A28D-41C03D5DF194}" destId="{EA4F72BB-7EFD-4252-8DD1-460BA2FC030D}" srcOrd="1" destOrd="0" presId="urn:microsoft.com/office/officeart/2005/8/layout/bList2"/>
    <dgm:cxn modelId="{E734F583-6C71-4D14-B424-83DC1AD15CDE}" type="presOf" srcId="{D64B7458-DFEA-4526-9E4F-748E5CBD7C20}" destId="{E528982C-B105-44E3-A80C-8DA1DFEECF65}" srcOrd="0" destOrd="0" presId="urn:microsoft.com/office/officeart/2005/8/layout/bList2"/>
    <dgm:cxn modelId="{5D449644-39BE-4A38-8121-E91B36ABD277}" srcId="{643A543B-5E7E-41E7-8ECD-365CCB50A1AA}" destId="{D64B7458-DFEA-4526-9E4F-748E5CBD7C20}" srcOrd="2" destOrd="0" parTransId="{8E2C9E67-74D2-4E0F-BA64-24E12CCCDBA9}" sibTransId="{FEFC68F9-A3A9-4E61-9BAF-8981857DCC2E}"/>
    <dgm:cxn modelId="{1D7233FF-87AB-453C-920A-6E211BEF62EE}" type="presOf" srcId="{643A543B-5E7E-41E7-8ECD-365CCB50A1AA}" destId="{CA7B0905-6880-4AD2-A1CC-CE72F0001C81}" srcOrd="0" destOrd="0" presId="urn:microsoft.com/office/officeart/2005/8/layout/bList2"/>
    <dgm:cxn modelId="{0F7D1EEB-F031-4796-8863-07D1704E8C81}" srcId="{643A543B-5E7E-41E7-8ECD-365CCB50A1AA}" destId="{D708982B-BAA4-4083-882E-7E2D6475E56B}" srcOrd="1" destOrd="0" parTransId="{76FDF37E-D5B4-4FD1-BA75-A26C34F6F1A8}" sibTransId="{0C7CCE99-A514-4E1F-87DE-8A35AA22DA06}"/>
    <dgm:cxn modelId="{831472CB-186E-4A8B-9BA0-A8D6DC9E2EF1}" type="presOf" srcId="{04A1542D-0839-4668-8342-90CDE53470CA}" destId="{E7AB5662-5798-4C14-A993-820E3F5EBDDF}" srcOrd="0" destOrd="0" presId="urn:microsoft.com/office/officeart/2005/8/layout/bList2"/>
    <dgm:cxn modelId="{E0F310F6-DA3C-48A3-819E-FA9178B0AF5A}" type="presOf" srcId="{D708982B-BAA4-4083-882E-7E2D6475E56B}" destId="{09A06293-9D29-4DC1-9EDC-831BBE859A3F}" srcOrd="0" destOrd="0" presId="urn:microsoft.com/office/officeart/2005/8/layout/bList2"/>
    <dgm:cxn modelId="{7B9F254B-31F5-4A4F-8E44-84267DC89B2C}" type="presOf" srcId="{1923A6E3-2246-4E95-A28D-41C03D5DF194}" destId="{2F45D2CC-660C-4BE4-B9B7-6BAED63FDE3C}" srcOrd="0" destOrd="0" presId="urn:microsoft.com/office/officeart/2005/8/layout/bList2"/>
    <dgm:cxn modelId="{185AB412-1014-476E-80A1-EE4F8400C963}" type="presOf" srcId="{D708982B-BAA4-4083-882E-7E2D6475E56B}" destId="{52C9FE38-AF62-4828-817F-F03F9F8FF099}" srcOrd="1" destOrd="0" presId="urn:microsoft.com/office/officeart/2005/8/layout/bList2"/>
    <dgm:cxn modelId="{17C42B26-D7A0-4D78-9787-28F9D76EC00F}" type="presParOf" srcId="{CA7B0905-6880-4AD2-A1CC-CE72F0001C81}" destId="{D11B7A84-5F0D-4625-8EF2-8665D7C840A8}" srcOrd="0" destOrd="0" presId="urn:microsoft.com/office/officeart/2005/8/layout/bList2"/>
    <dgm:cxn modelId="{3CB97B50-05D9-42E3-B36C-38B938481BC2}" type="presParOf" srcId="{D11B7A84-5F0D-4625-8EF2-8665D7C840A8}" destId="{DCF72BE8-0533-46A9-B4A7-B6211E56B0E3}" srcOrd="0" destOrd="0" presId="urn:microsoft.com/office/officeart/2005/8/layout/bList2"/>
    <dgm:cxn modelId="{72BF8831-1055-497C-8877-068A8363EFFD}" type="presParOf" srcId="{D11B7A84-5F0D-4625-8EF2-8665D7C840A8}" destId="{2F45D2CC-660C-4BE4-B9B7-6BAED63FDE3C}" srcOrd="1" destOrd="0" presId="urn:microsoft.com/office/officeart/2005/8/layout/bList2"/>
    <dgm:cxn modelId="{5315F073-0A56-4AB9-AAB0-F5B54B51A284}" type="presParOf" srcId="{D11B7A84-5F0D-4625-8EF2-8665D7C840A8}" destId="{EA4F72BB-7EFD-4252-8DD1-460BA2FC030D}" srcOrd="2" destOrd="0" presId="urn:microsoft.com/office/officeart/2005/8/layout/bList2"/>
    <dgm:cxn modelId="{1C5B4BB2-EB4A-497E-B299-1692107B8B05}" type="presParOf" srcId="{D11B7A84-5F0D-4625-8EF2-8665D7C840A8}" destId="{65A26C3B-BB27-4F6B-97D1-D712F161D093}" srcOrd="3" destOrd="0" presId="urn:microsoft.com/office/officeart/2005/8/layout/bList2"/>
    <dgm:cxn modelId="{B67767D9-4921-46A3-9B82-A5E2FFE6C74E}" type="presParOf" srcId="{CA7B0905-6880-4AD2-A1CC-CE72F0001C81}" destId="{E7AB5662-5798-4C14-A993-820E3F5EBDDF}" srcOrd="1" destOrd="0" presId="urn:microsoft.com/office/officeart/2005/8/layout/bList2"/>
    <dgm:cxn modelId="{19CC2E54-0CE2-4F73-863B-A33A9FBE3257}" type="presParOf" srcId="{CA7B0905-6880-4AD2-A1CC-CE72F0001C81}" destId="{73E2ECB6-2D7D-461F-BF1B-52EE65543032}" srcOrd="2" destOrd="0" presId="urn:microsoft.com/office/officeart/2005/8/layout/bList2"/>
    <dgm:cxn modelId="{79E61B3C-5E39-40B9-8F71-D097532FE8FC}" type="presParOf" srcId="{73E2ECB6-2D7D-461F-BF1B-52EE65543032}" destId="{3E066D86-58C9-4DBC-8022-5D415E4D3099}" srcOrd="0" destOrd="0" presId="urn:microsoft.com/office/officeart/2005/8/layout/bList2"/>
    <dgm:cxn modelId="{750812CF-92B5-485B-BE33-137EB693AFED}" type="presParOf" srcId="{73E2ECB6-2D7D-461F-BF1B-52EE65543032}" destId="{09A06293-9D29-4DC1-9EDC-831BBE859A3F}" srcOrd="1" destOrd="0" presId="urn:microsoft.com/office/officeart/2005/8/layout/bList2"/>
    <dgm:cxn modelId="{F3A13C91-9A6C-405F-A109-DADE1B6015D2}" type="presParOf" srcId="{73E2ECB6-2D7D-461F-BF1B-52EE65543032}" destId="{52C9FE38-AF62-4828-817F-F03F9F8FF099}" srcOrd="2" destOrd="0" presId="urn:microsoft.com/office/officeart/2005/8/layout/bList2"/>
    <dgm:cxn modelId="{861CEA69-AF04-4D9E-8453-10846BA7226B}" type="presParOf" srcId="{73E2ECB6-2D7D-461F-BF1B-52EE65543032}" destId="{B531FB7F-51C2-46CE-B5B0-0C3B7FC7BF16}" srcOrd="3" destOrd="0" presId="urn:microsoft.com/office/officeart/2005/8/layout/bList2"/>
    <dgm:cxn modelId="{1D45C1E5-BC3D-41E3-96A4-8DE7B038433F}" type="presParOf" srcId="{CA7B0905-6880-4AD2-A1CC-CE72F0001C81}" destId="{2E6AA134-C37C-4EB0-B708-33A701C4453F}" srcOrd="3" destOrd="0" presId="urn:microsoft.com/office/officeart/2005/8/layout/bList2"/>
    <dgm:cxn modelId="{EF589D43-8CB4-43C1-93A9-3EA3A11AA383}" type="presParOf" srcId="{CA7B0905-6880-4AD2-A1CC-CE72F0001C81}" destId="{7056E1A8-BF73-4089-9DE1-7597CC96EDE9}" srcOrd="4" destOrd="0" presId="urn:microsoft.com/office/officeart/2005/8/layout/bList2"/>
    <dgm:cxn modelId="{A5F74674-F222-4318-855E-4E044C6F4B6E}" type="presParOf" srcId="{7056E1A8-BF73-4089-9DE1-7597CC96EDE9}" destId="{0D826125-BE51-4FF4-A65F-AD2ED05C83FA}" srcOrd="0" destOrd="0" presId="urn:microsoft.com/office/officeart/2005/8/layout/bList2"/>
    <dgm:cxn modelId="{57C2AAD8-B866-4287-B2B0-A06267042959}" type="presParOf" srcId="{7056E1A8-BF73-4089-9DE1-7597CC96EDE9}" destId="{E528982C-B105-44E3-A80C-8DA1DFEECF65}" srcOrd="1" destOrd="0" presId="urn:microsoft.com/office/officeart/2005/8/layout/bList2"/>
    <dgm:cxn modelId="{55F4B529-71C9-40EB-A960-9A2697AFC9D0}" type="presParOf" srcId="{7056E1A8-BF73-4089-9DE1-7597CC96EDE9}" destId="{9528686A-B466-44AE-A073-B482360B2FAD}" srcOrd="2" destOrd="0" presId="urn:microsoft.com/office/officeart/2005/8/layout/bList2"/>
    <dgm:cxn modelId="{59A20059-2FE7-4DC2-90EC-F1C021FC7763}" type="presParOf" srcId="{7056E1A8-BF73-4089-9DE1-7597CC96EDE9}" destId="{0511D134-4ED5-4D49-8AB7-BA3C910C5C8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576881-30F5-4996-84A6-066F8FC3867D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A6521B-E77F-434A-9E01-2A9E8B19FE6C}">
      <dgm:prSet phldrT="[Текст]"/>
      <dgm:spPr/>
      <dgm:t>
        <a:bodyPr/>
        <a:lstStyle/>
        <a:p>
          <a:r>
            <a:rPr lang="ru-RU" b="1" dirty="0" smtClean="0"/>
            <a:t>Цель программы</a:t>
          </a:r>
          <a:endParaRPr lang="ru-RU" dirty="0"/>
        </a:p>
      </dgm:t>
    </dgm:pt>
    <dgm:pt modelId="{227D91DA-7EE8-41AC-83A4-2CCC590748C2}" type="parTrans" cxnId="{3E077811-43CF-4274-A7E2-6C8A9A4E6D19}">
      <dgm:prSet/>
      <dgm:spPr/>
      <dgm:t>
        <a:bodyPr/>
        <a:lstStyle/>
        <a:p>
          <a:endParaRPr lang="ru-RU"/>
        </a:p>
      </dgm:t>
    </dgm:pt>
    <dgm:pt modelId="{48728A5B-68ED-47B3-8D24-DAA48B991449}" type="sibTrans" cxnId="{3E077811-43CF-4274-A7E2-6C8A9A4E6D19}">
      <dgm:prSet/>
      <dgm:spPr/>
      <dgm:t>
        <a:bodyPr/>
        <a:lstStyle/>
        <a:p>
          <a:endParaRPr lang="ru-RU"/>
        </a:p>
      </dgm:t>
    </dgm:pt>
    <dgm:pt modelId="{8A58DE5F-0F31-4EA8-9A50-28ABF01314A8}">
      <dgm:prSet phldrT="[Текст]"/>
      <dgm:spPr>
        <a:solidFill>
          <a:srgbClr val="FFFF99">
            <a:alpha val="90000"/>
          </a:srgbClr>
        </a:solidFill>
      </dgm:spPr>
      <dgm:t>
        <a:bodyPr/>
        <a:lstStyle/>
        <a:p>
          <a:r>
            <a:rPr lang="ru-RU" dirty="0" smtClean="0"/>
            <a:t>воспитание личности ребенка средствами хорового искусства</a:t>
          </a:r>
          <a:endParaRPr lang="ru-RU" dirty="0"/>
        </a:p>
      </dgm:t>
    </dgm:pt>
    <dgm:pt modelId="{598C80DC-4180-4EB6-AEBA-73A80BC9AD7B}" type="parTrans" cxnId="{01A79E1B-4F48-4FED-A896-8ACA02550BDC}">
      <dgm:prSet/>
      <dgm:spPr/>
      <dgm:t>
        <a:bodyPr/>
        <a:lstStyle/>
        <a:p>
          <a:endParaRPr lang="ru-RU"/>
        </a:p>
      </dgm:t>
    </dgm:pt>
    <dgm:pt modelId="{D1D34425-3EC7-4804-99AB-C2CA787FC478}" type="sibTrans" cxnId="{01A79E1B-4F48-4FED-A896-8ACA02550BDC}">
      <dgm:prSet/>
      <dgm:spPr/>
      <dgm:t>
        <a:bodyPr/>
        <a:lstStyle/>
        <a:p>
          <a:endParaRPr lang="ru-RU"/>
        </a:p>
      </dgm:t>
    </dgm:pt>
    <dgm:pt modelId="{555778CA-9622-443A-90D0-F057143C9ADE}">
      <dgm:prSet phldrT="[Текст]"/>
      <dgm:spPr>
        <a:solidFill>
          <a:srgbClr val="FFFF99">
            <a:alpha val="90000"/>
          </a:srgbClr>
        </a:solidFill>
      </dgm:spPr>
      <dgm:t>
        <a:bodyPr/>
        <a:lstStyle/>
        <a:p>
          <a:r>
            <a:rPr lang="ru-RU" dirty="0" smtClean="0"/>
            <a:t>воспитание и развитие музыкального слуха и голоса ребенка</a:t>
          </a:r>
          <a:endParaRPr lang="ru-RU" dirty="0"/>
        </a:p>
      </dgm:t>
    </dgm:pt>
    <dgm:pt modelId="{A346AA73-7072-4BEA-AF38-3B913DB69391}" type="parTrans" cxnId="{DC0BB043-1C0D-4822-B82D-65A57727D7F7}">
      <dgm:prSet/>
      <dgm:spPr/>
      <dgm:t>
        <a:bodyPr/>
        <a:lstStyle/>
        <a:p>
          <a:endParaRPr lang="ru-RU"/>
        </a:p>
      </dgm:t>
    </dgm:pt>
    <dgm:pt modelId="{9BD64ECB-56FF-4B34-BE35-DFEB14F84685}" type="sibTrans" cxnId="{DC0BB043-1C0D-4822-B82D-65A57727D7F7}">
      <dgm:prSet/>
      <dgm:spPr/>
      <dgm:t>
        <a:bodyPr/>
        <a:lstStyle/>
        <a:p>
          <a:endParaRPr lang="ru-RU"/>
        </a:p>
      </dgm:t>
    </dgm:pt>
    <dgm:pt modelId="{BB3CBC08-8332-447C-9AAC-F9D79F5F1D0E}">
      <dgm:prSet phldrT="[Текст]"/>
      <dgm:spPr/>
      <dgm:t>
        <a:bodyPr/>
        <a:lstStyle/>
        <a:p>
          <a:r>
            <a:rPr lang="ru-RU" b="1" dirty="0" smtClean="0"/>
            <a:t>Задачи программы</a:t>
          </a:r>
          <a:endParaRPr lang="ru-RU" dirty="0"/>
        </a:p>
      </dgm:t>
    </dgm:pt>
    <dgm:pt modelId="{2263377D-FC0D-452F-AA57-5E69AA01FE2F}" type="parTrans" cxnId="{A6C384F6-41C7-4C35-A7DC-2BEC8893761D}">
      <dgm:prSet/>
      <dgm:spPr/>
      <dgm:t>
        <a:bodyPr/>
        <a:lstStyle/>
        <a:p>
          <a:endParaRPr lang="ru-RU"/>
        </a:p>
      </dgm:t>
    </dgm:pt>
    <dgm:pt modelId="{95E9E5CE-882C-4DFB-85E4-172BB48F78BF}" type="sibTrans" cxnId="{A6C384F6-41C7-4C35-A7DC-2BEC8893761D}">
      <dgm:prSet/>
      <dgm:spPr/>
      <dgm:t>
        <a:bodyPr/>
        <a:lstStyle/>
        <a:p>
          <a:endParaRPr lang="ru-RU"/>
        </a:p>
      </dgm:t>
    </dgm:pt>
    <dgm:pt modelId="{2FDF5642-C6DC-4825-A98A-1142CC5423FE}">
      <dgm:prSet phldrT="[Текст]"/>
      <dgm:spPr>
        <a:solidFill>
          <a:srgbClr val="FFFF99">
            <a:alpha val="90000"/>
          </a:srgbClr>
        </a:solidFill>
      </dgm:spPr>
      <dgm:t>
        <a:bodyPr/>
        <a:lstStyle/>
        <a:p>
          <a:r>
            <a:rPr lang="ru-RU" dirty="0" smtClean="0"/>
            <a:t>прививать детям любовь к хоровому пению и выработать потребность в систематическом коллективном </a:t>
          </a:r>
          <a:r>
            <a:rPr lang="ru-RU" dirty="0" err="1" smtClean="0"/>
            <a:t>музицировании</a:t>
          </a:r>
          <a:endParaRPr lang="ru-RU" dirty="0"/>
        </a:p>
      </dgm:t>
    </dgm:pt>
    <dgm:pt modelId="{85626E6A-F0C3-46F1-AC08-5144C4E3FC5D}" type="parTrans" cxnId="{E723220D-F2B3-422A-8A18-CB94F3C636E6}">
      <dgm:prSet/>
      <dgm:spPr/>
      <dgm:t>
        <a:bodyPr/>
        <a:lstStyle/>
        <a:p>
          <a:endParaRPr lang="ru-RU"/>
        </a:p>
      </dgm:t>
    </dgm:pt>
    <dgm:pt modelId="{090D6BCB-954F-4D7E-81CC-1D7DEC0A9457}" type="sibTrans" cxnId="{E723220D-F2B3-422A-8A18-CB94F3C636E6}">
      <dgm:prSet/>
      <dgm:spPr/>
      <dgm:t>
        <a:bodyPr/>
        <a:lstStyle/>
        <a:p>
          <a:endParaRPr lang="ru-RU"/>
        </a:p>
      </dgm:t>
    </dgm:pt>
    <dgm:pt modelId="{87FFF175-2720-4AA6-91E7-6C9E08ED6F19}">
      <dgm:prSet phldrT="[Текст]"/>
      <dgm:spPr>
        <a:solidFill>
          <a:srgbClr val="FFFF99">
            <a:alpha val="90000"/>
          </a:srgbClr>
        </a:solidFill>
      </dgm:spPr>
      <dgm:t>
        <a:bodyPr/>
        <a:lstStyle/>
        <a:p>
          <a:r>
            <a:rPr lang="ru-RU" dirty="0" smtClean="0"/>
            <a:t>организация учебно-воспитательной, творческой, концертной деятельности ребенка</a:t>
          </a:r>
          <a:endParaRPr lang="ru-RU" dirty="0"/>
        </a:p>
      </dgm:t>
    </dgm:pt>
    <dgm:pt modelId="{75ADD9FB-671A-41C2-8BE1-E33AE3701B54}" type="parTrans" cxnId="{EC44C8EF-5F94-495A-A988-AD6FF1F81101}">
      <dgm:prSet/>
      <dgm:spPr/>
      <dgm:t>
        <a:bodyPr/>
        <a:lstStyle/>
        <a:p>
          <a:endParaRPr lang="ru-RU"/>
        </a:p>
      </dgm:t>
    </dgm:pt>
    <dgm:pt modelId="{BF794036-C45E-4297-A11A-1B81E47FA4A6}" type="sibTrans" cxnId="{EC44C8EF-5F94-495A-A988-AD6FF1F81101}">
      <dgm:prSet/>
      <dgm:spPr/>
      <dgm:t>
        <a:bodyPr/>
        <a:lstStyle/>
        <a:p>
          <a:endParaRPr lang="ru-RU"/>
        </a:p>
      </dgm:t>
    </dgm:pt>
    <dgm:pt modelId="{650021BF-C5B4-461E-9F4A-4E7B27137DDA}" type="pres">
      <dgm:prSet presAssocID="{B1576881-30F5-4996-84A6-066F8FC3867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B69BC77-4E16-4C39-AA5B-7CE55010A02D}" type="pres">
      <dgm:prSet presAssocID="{B3A6521B-E77F-434A-9E01-2A9E8B19FE6C}" presName="root" presStyleCnt="0"/>
      <dgm:spPr/>
    </dgm:pt>
    <dgm:pt modelId="{63A21AA6-B716-4B47-89C1-22EF0C6D31ED}" type="pres">
      <dgm:prSet presAssocID="{B3A6521B-E77F-434A-9E01-2A9E8B19FE6C}" presName="rootComposite" presStyleCnt="0"/>
      <dgm:spPr/>
    </dgm:pt>
    <dgm:pt modelId="{1CBA0202-B170-4326-BD55-C08F59F3DC8B}" type="pres">
      <dgm:prSet presAssocID="{B3A6521B-E77F-434A-9E01-2A9E8B19FE6C}" presName="rootText" presStyleLbl="node1" presStyleIdx="0" presStyleCnt="2"/>
      <dgm:spPr/>
      <dgm:t>
        <a:bodyPr/>
        <a:lstStyle/>
        <a:p>
          <a:endParaRPr lang="ru-RU"/>
        </a:p>
      </dgm:t>
    </dgm:pt>
    <dgm:pt modelId="{EA1780F4-7D62-44CD-ABA7-18270750941E}" type="pres">
      <dgm:prSet presAssocID="{B3A6521B-E77F-434A-9E01-2A9E8B19FE6C}" presName="rootConnector" presStyleLbl="node1" presStyleIdx="0" presStyleCnt="2"/>
      <dgm:spPr/>
      <dgm:t>
        <a:bodyPr/>
        <a:lstStyle/>
        <a:p>
          <a:endParaRPr lang="ru-RU"/>
        </a:p>
      </dgm:t>
    </dgm:pt>
    <dgm:pt modelId="{C1AA01B7-7387-4C7A-9293-5914774520E0}" type="pres">
      <dgm:prSet presAssocID="{B3A6521B-E77F-434A-9E01-2A9E8B19FE6C}" presName="childShape" presStyleCnt="0"/>
      <dgm:spPr/>
    </dgm:pt>
    <dgm:pt modelId="{ECD84070-33AE-4E20-A3B2-B9AD4CBC0ED5}" type="pres">
      <dgm:prSet presAssocID="{598C80DC-4180-4EB6-AEBA-73A80BC9AD7B}" presName="Name13" presStyleLbl="parChTrans1D2" presStyleIdx="0" presStyleCnt="4"/>
      <dgm:spPr/>
      <dgm:t>
        <a:bodyPr/>
        <a:lstStyle/>
        <a:p>
          <a:endParaRPr lang="ru-RU"/>
        </a:p>
      </dgm:t>
    </dgm:pt>
    <dgm:pt modelId="{93C8E0BD-2E0A-4F42-805D-B785D823F38A}" type="pres">
      <dgm:prSet presAssocID="{8A58DE5F-0F31-4EA8-9A50-28ABF01314A8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A63BD-B6B0-4156-8EF3-11876CBD8874}" type="pres">
      <dgm:prSet presAssocID="{A346AA73-7072-4BEA-AF38-3B913DB69391}" presName="Name13" presStyleLbl="parChTrans1D2" presStyleIdx="1" presStyleCnt="4"/>
      <dgm:spPr/>
      <dgm:t>
        <a:bodyPr/>
        <a:lstStyle/>
        <a:p>
          <a:endParaRPr lang="ru-RU"/>
        </a:p>
      </dgm:t>
    </dgm:pt>
    <dgm:pt modelId="{78CD4AF3-0D13-4A3D-B170-269E205E374D}" type="pres">
      <dgm:prSet presAssocID="{555778CA-9622-443A-90D0-F057143C9ADE}" presName="childText" presStyleLbl="bgAcc1" presStyleIdx="1" presStyleCnt="4" custLinFactNeighborX="1296" custLinFactNeighborY="-12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19458-A818-4553-92A7-986D5ED151C7}" type="pres">
      <dgm:prSet presAssocID="{BB3CBC08-8332-447C-9AAC-F9D79F5F1D0E}" presName="root" presStyleCnt="0"/>
      <dgm:spPr/>
    </dgm:pt>
    <dgm:pt modelId="{D13279DB-57F8-4350-97BD-C86332BE991F}" type="pres">
      <dgm:prSet presAssocID="{BB3CBC08-8332-447C-9AAC-F9D79F5F1D0E}" presName="rootComposite" presStyleCnt="0"/>
      <dgm:spPr/>
    </dgm:pt>
    <dgm:pt modelId="{A91FFB50-5F76-4A9D-A46B-2DFAE504D6B7}" type="pres">
      <dgm:prSet presAssocID="{BB3CBC08-8332-447C-9AAC-F9D79F5F1D0E}" presName="rootText" presStyleLbl="node1" presStyleIdx="1" presStyleCnt="2"/>
      <dgm:spPr/>
      <dgm:t>
        <a:bodyPr/>
        <a:lstStyle/>
        <a:p>
          <a:endParaRPr lang="ru-RU"/>
        </a:p>
      </dgm:t>
    </dgm:pt>
    <dgm:pt modelId="{DF3137C7-4923-4BFF-B377-1ACD43EF66A6}" type="pres">
      <dgm:prSet presAssocID="{BB3CBC08-8332-447C-9AAC-F9D79F5F1D0E}" presName="rootConnector" presStyleLbl="node1" presStyleIdx="1" presStyleCnt="2"/>
      <dgm:spPr/>
      <dgm:t>
        <a:bodyPr/>
        <a:lstStyle/>
        <a:p>
          <a:endParaRPr lang="ru-RU"/>
        </a:p>
      </dgm:t>
    </dgm:pt>
    <dgm:pt modelId="{D4C71DE8-56DC-47BA-8555-488E981BC092}" type="pres">
      <dgm:prSet presAssocID="{BB3CBC08-8332-447C-9AAC-F9D79F5F1D0E}" presName="childShape" presStyleCnt="0"/>
      <dgm:spPr/>
    </dgm:pt>
    <dgm:pt modelId="{2E8F518F-57C9-43F5-89AD-3128B2D299CC}" type="pres">
      <dgm:prSet presAssocID="{85626E6A-F0C3-46F1-AC08-5144C4E3FC5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F0D1744E-9D17-4211-B41D-64E356FB265A}" type="pres">
      <dgm:prSet presAssocID="{2FDF5642-C6DC-4825-A98A-1142CC5423FE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704B8E-866C-4207-A76E-D43DFE6D2BE8}" type="pres">
      <dgm:prSet presAssocID="{75ADD9FB-671A-41C2-8BE1-E33AE3701B54}" presName="Name13" presStyleLbl="parChTrans1D2" presStyleIdx="3" presStyleCnt="4"/>
      <dgm:spPr/>
      <dgm:t>
        <a:bodyPr/>
        <a:lstStyle/>
        <a:p>
          <a:endParaRPr lang="ru-RU"/>
        </a:p>
      </dgm:t>
    </dgm:pt>
    <dgm:pt modelId="{67353C3C-3564-4C78-B0A7-49BC5AE714B4}" type="pres">
      <dgm:prSet presAssocID="{87FFF175-2720-4AA6-91E7-6C9E08ED6F19}" presName="childText" presStyleLbl="bgAcc1" presStyleIdx="3" presStyleCnt="4" custLinFactNeighborX="728" custLinFactNeighborY="-8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3220D-F2B3-422A-8A18-CB94F3C636E6}" srcId="{BB3CBC08-8332-447C-9AAC-F9D79F5F1D0E}" destId="{2FDF5642-C6DC-4825-A98A-1142CC5423FE}" srcOrd="0" destOrd="0" parTransId="{85626E6A-F0C3-46F1-AC08-5144C4E3FC5D}" sibTransId="{090D6BCB-954F-4D7E-81CC-1D7DEC0A9457}"/>
    <dgm:cxn modelId="{B7B91378-B14A-4766-B32D-64244D237AB0}" type="presOf" srcId="{555778CA-9622-443A-90D0-F057143C9ADE}" destId="{78CD4AF3-0D13-4A3D-B170-269E205E374D}" srcOrd="0" destOrd="0" presId="urn:microsoft.com/office/officeart/2005/8/layout/hierarchy3"/>
    <dgm:cxn modelId="{B00B8F95-6854-4A72-B532-FB7AEBB352FF}" type="presOf" srcId="{BB3CBC08-8332-447C-9AAC-F9D79F5F1D0E}" destId="{DF3137C7-4923-4BFF-B377-1ACD43EF66A6}" srcOrd="1" destOrd="0" presId="urn:microsoft.com/office/officeart/2005/8/layout/hierarchy3"/>
    <dgm:cxn modelId="{C6C5BF1A-F320-4921-BEFB-EC3FA0253040}" type="presOf" srcId="{BB3CBC08-8332-447C-9AAC-F9D79F5F1D0E}" destId="{A91FFB50-5F76-4A9D-A46B-2DFAE504D6B7}" srcOrd="0" destOrd="0" presId="urn:microsoft.com/office/officeart/2005/8/layout/hierarchy3"/>
    <dgm:cxn modelId="{828E86EC-AFE8-46A3-A7E7-55542C1EAFE5}" type="presOf" srcId="{75ADD9FB-671A-41C2-8BE1-E33AE3701B54}" destId="{4D704B8E-866C-4207-A76E-D43DFE6D2BE8}" srcOrd="0" destOrd="0" presId="urn:microsoft.com/office/officeart/2005/8/layout/hierarchy3"/>
    <dgm:cxn modelId="{C749ADF2-0320-4D79-8C37-81975EB545DA}" type="presOf" srcId="{8A58DE5F-0F31-4EA8-9A50-28ABF01314A8}" destId="{93C8E0BD-2E0A-4F42-805D-B785D823F38A}" srcOrd="0" destOrd="0" presId="urn:microsoft.com/office/officeart/2005/8/layout/hierarchy3"/>
    <dgm:cxn modelId="{6637FE30-05AD-405E-B3EB-4113EA798366}" type="presOf" srcId="{B1576881-30F5-4996-84A6-066F8FC3867D}" destId="{650021BF-C5B4-461E-9F4A-4E7B27137DDA}" srcOrd="0" destOrd="0" presId="urn:microsoft.com/office/officeart/2005/8/layout/hierarchy3"/>
    <dgm:cxn modelId="{DC0BB043-1C0D-4822-B82D-65A57727D7F7}" srcId="{B3A6521B-E77F-434A-9E01-2A9E8B19FE6C}" destId="{555778CA-9622-443A-90D0-F057143C9ADE}" srcOrd="1" destOrd="0" parTransId="{A346AA73-7072-4BEA-AF38-3B913DB69391}" sibTransId="{9BD64ECB-56FF-4B34-BE35-DFEB14F84685}"/>
    <dgm:cxn modelId="{915B542A-E670-4CE8-B2E5-FE63A15B5586}" type="presOf" srcId="{598C80DC-4180-4EB6-AEBA-73A80BC9AD7B}" destId="{ECD84070-33AE-4E20-A3B2-B9AD4CBC0ED5}" srcOrd="0" destOrd="0" presId="urn:microsoft.com/office/officeart/2005/8/layout/hierarchy3"/>
    <dgm:cxn modelId="{F8F973FE-1034-469D-A05A-318131A43D1D}" type="presOf" srcId="{2FDF5642-C6DC-4825-A98A-1142CC5423FE}" destId="{F0D1744E-9D17-4211-B41D-64E356FB265A}" srcOrd="0" destOrd="0" presId="urn:microsoft.com/office/officeart/2005/8/layout/hierarchy3"/>
    <dgm:cxn modelId="{09187A1E-8846-4DF4-9D2E-23394C093E49}" type="presOf" srcId="{87FFF175-2720-4AA6-91E7-6C9E08ED6F19}" destId="{67353C3C-3564-4C78-B0A7-49BC5AE714B4}" srcOrd="0" destOrd="0" presId="urn:microsoft.com/office/officeart/2005/8/layout/hierarchy3"/>
    <dgm:cxn modelId="{3F77F241-1255-460C-95A5-B179F99B2CDB}" type="presOf" srcId="{A346AA73-7072-4BEA-AF38-3B913DB69391}" destId="{EE0A63BD-B6B0-4156-8EF3-11876CBD8874}" srcOrd="0" destOrd="0" presId="urn:microsoft.com/office/officeart/2005/8/layout/hierarchy3"/>
    <dgm:cxn modelId="{01A79E1B-4F48-4FED-A896-8ACA02550BDC}" srcId="{B3A6521B-E77F-434A-9E01-2A9E8B19FE6C}" destId="{8A58DE5F-0F31-4EA8-9A50-28ABF01314A8}" srcOrd="0" destOrd="0" parTransId="{598C80DC-4180-4EB6-AEBA-73A80BC9AD7B}" sibTransId="{D1D34425-3EC7-4804-99AB-C2CA787FC478}"/>
    <dgm:cxn modelId="{EC44C8EF-5F94-495A-A988-AD6FF1F81101}" srcId="{BB3CBC08-8332-447C-9AAC-F9D79F5F1D0E}" destId="{87FFF175-2720-4AA6-91E7-6C9E08ED6F19}" srcOrd="1" destOrd="0" parTransId="{75ADD9FB-671A-41C2-8BE1-E33AE3701B54}" sibTransId="{BF794036-C45E-4297-A11A-1B81E47FA4A6}"/>
    <dgm:cxn modelId="{F688F80E-7EFE-4E0C-A00B-D1459B1EDDC8}" type="presOf" srcId="{85626E6A-F0C3-46F1-AC08-5144C4E3FC5D}" destId="{2E8F518F-57C9-43F5-89AD-3128B2D299CC}" srcOrd="0" destOrd="0" presId="urn:microsoft.com/office/officeart/2005/8/layout/hierarchy3"/>
    <dgm:cxn modelId="{B688870A-1FCD-4733-A509-827E23F8675A}" type="presOf" srcId="{B3A6521B-E77F-434A-9E01-2A9E8B19FE6C}" destId="{1CBA0202-B170-4326-BD55-C08F59F3DC8B}" srcOrd="0" destOrd="0" presId="urn:microsoft.com/office/officeart/2005/8/layout/hierarchy3"/>
    <dgm:cxn modelId="{A6C384F6-41C7-4C35-A7DC-2BEC8893761D}" srcId="{B1576881-30F5-4996-84A6-066F8FC3867D}" destId="{BB3CBC08-8332-447C-9AAC-F9D79F5F1D0E}" srcOrd="1" destOrd="0" parTransId="{2263377D-FC0D-452F-AA57-5E69AA01FE2F}" sibTransId="{95E9E5CE-882C-4DFB-85E4-172BB48F78BF}"/>
    <dgm:cxn modelId="{8AC71A8D-CAA3-451A-BAA1-CB145404F98B}" type="presOf" srcId="{B3A6521B-E77F-434A-9E01-2A9E8B19FE6C}" destId="{EA1780F4-7D62-44CD-ABA7-18270750941E}" srcOrd="1" destOrd="0" presId="urn:microsoft.com/office/officeart/2005/8/layout/hierarchy3"/>
    <dgm:cxn modelId="{3E077811-43CF-4274-A7E2-6C8A9A4E6D19}" srcId="{B1576881-30F5-4996-84A6-066F8FC3867D}" destId="{B3A6521B-E77F-434A-9E01-2A9E8B19FE6C}" srcOrd="0" destOrd="0" parTransId="{227D91DA-7EE8-41AC-83A4-2CCC590748C2}" sibTransId="{48728A5B-68ED-47B3-8D24-DAA48B991449}"/>
    <dgm:cxn modelId="{A415E126-22FE-4841-9343-5092A7EFF7F8}" type="presParOf" srcId="{650021BF-C5B4-461E-9F4A-4E7B27137DDA}" destId="{5B69BC77-4E16-4C39-AA5B-7CE55010A02D}" srcOrd="0" destOrd="0" presId="urn:microsoft.com/office/officeart/2005/8/layout/hierarchy3"/>
    <dgm:cxn modelId="{E4070A22-E800-455B-9430-735C1DA47623}" type="presParOf" srcId="{5B69BC77-4E16-4C39-AA5B-7CE55010A02D}" destId="{63A21AA6-B716-4B47-89C1-22EF0C6D31ED}" srcOrd="0" destOrd="0" presId="urn:microsoft.com/office/officeart/2005/8/layout/hierarchy3"/>
    <dgm:cxn modelId="{6CCE5F85-4C2D-4999-8AC9-04A950CB33E2}" type="presParOf" srcId="{63A21AA6-B716-4B47-89C1-22EF0C6D31ED}" destId="{1CBA0202-B170-4326-BD55-C08F59F3DC8B}" srcOrd="0" destOrd="0" presId="urn:microsoft.com/office/officeart/2005/8/layout/hierarchy3"/>
    <dgm:cxn modelId="{C60679BA-7327-45C7-B14E-7EDA43A10C09}" type="presParOf" srcId="{63A21AA6-B716-4B47-89C1-22EF0C6D31ED}" destId="{EA1780F4-7D62-44CD-ABA7-18270750941E}" srcOrd="1" destOrd="0" presId="urn:microsoft.com/office/officeart/2005/8/layout/hierarchy3"/>
    <dgm:cxn modelId="{DD0E998E-B4F8-4DC0-9209-13822AD3102E}" type="presParOf" srcId="{5B69BC77-4E16-4C39-AA5B-7CE55010A02D}" destId="{C1AA01B7-7387-4C7A-9293-5914774520E0}" srcOrd="1" destOrd="0" presId="urn:microsoft.com/office/officeart/2005/8/layout/hierarchy3"/>
    <dgm:cxn modelId="{41EC31B6-23DE-46DD-9179-B0F6D14DE107}" type="presParOf" srcId="{C1AA01B7-7387-4C7A-9293-5914774520E0}" destId="{ECD84070-33AE-4E20-A3B2-B9AD4CBC0ED5}" srcOrd="0" destOrd="0" presId="urn:microsoft.com/office/officeart/2005/8/layout/hierarchy3"/>
    <dgm:cxn modelId="{F9A9B73B-A58B-49AA-ABE4-BD49D7773702}" type="presParOf" srcId="{C1AA01B7-7387-4C7A-9293-5914774520E0}" destId="{93C8E0BD-2E0A-4F42-805D-B785D823F38A}" srcOrd="1" destOrd="0" presId="urn:microsoft.com/office/officeart/2005/8/layout/hierarchy3"/>
    <dgm:cxn modelId="{AB79CBD5-EAB6-42B9-A848-EC66114E4F60}" type="presParOf" srcId="{C1AA01B7-7387-4C7A-9293-5914774520E0}" destId="{EE0A63BD-B6B0-4156-8EF3-11876CBD8874}" srcOrd="2" destOrd="0" presId="urn:microsoft.com/office/officeart/2005/8/layout/hierarchy3"/>
    <dgm:cxn modelId="{EA2BE5CB-9504-486F-B988-14EEF24A94A6}" type="presParOf" srcId="{C1AA01B7-7387-4C7A-9293-5914774520E0}" destId="{78CD4AF3-0D13-4A3D-B170-269E205E374D}" srcOrd="3" destOrd="0" presId="urn:microsoft.com/office/officeart/2005/8/layout/hierarchy3"/>
    <dgm:cxn modelId="{C67AB68F-8EDC-419A-838F-25FCFC63B710}" type="presParOf" srcId="{650021BF-C5B4-461E-9F4A-4E7B27137DDA}" destId="{92919458-A818-4553-92A7-986D5ED151C7}" srcOrd="1" destOrd="0" presId="urn:microsoft.com/office/officeart/2005/8/layout/hierarchy3"/>
    <dgm:cxn modelId="{D1C2965C-6760-425B-9CD2-62AC65EFFEB6}" type="presParOf" srcId="{92919458-A818-4553-92A7-986D5ED151C7}" destId="{D13279DB-57F8-4350-97BD-C86332BE991F}" srcOrd="0" destOrd="0" presId="urn:microsoft.com/office/officeart/2005/8/layout/hierarchy3"/>
    <dgm:cxn modelId="{015FBC10-EA92-413F-9601-7CECBACDC110}" type="presParOf" srcId="{D13279DB-57F8-4350-97BD-C86332BE991F}" destId="{A91FFB50-5F76-4A9D-A46B-2DFAE504D6B7}" srcOrd="0" destOrd="0" presId="urn:microsoft.com/office/officeart/2005/8/layout/hierarchy3"/>
    <dgm:cxn modelId="{70875EF2-2402-4F8F-9B14-CC4ABBE6A9C7}" type="presParOf" srcId="{D13279DB-57F8-4350-97BD-C86332BE991F}" destId="{DF3137C7-4923-4BFF-B377-1ACD43EF66A6}" srcOrd="1" destOrd="0" presId="urn:microsoft.com/office/officeart/2005/8/layout/hierarchy3"/>
    <dgm:cxn modelId="{D5C0DD19-65BD-4ECC-AE0A-7C845DF00DC8}" type="presParOf" srcId="{92919458-A818-4553-92A7-986D5ED151C7}" destId="{D4C71DE8-56DC-47BA-8555-488E981BC092}" srcOrd="1" destOrd="0" presId="urn:microsoft.com/office/officeart/2005/8/layout/hierarchy3"/>
    <dgm:cxn modelId="{12C1C8C9-AB41-4092-AFC9-BC766747C0D6}" type="presParOf" srcId="{D4C71DE8-56DC-47BA-8555-488E981BC092}" destId="{2E8F518F-57C9-43F5-89AD-3128B2D299CC}" srcOrd="0" destOrd="0" presId="urn:microsoft.com/office/officeart/2005/8/layout/hierarchy3"/>
    <dgm:cxn modelId="{E33C7CCD-D532-4278-8CE3-21452F5F69A5}" type="presParOf" srcId="{D4C71DE8-56DC-47BA-8555-488E981BC092}" destId="{F0D1744E-9D17-4211-B41D-64E356FB265A}" srcOrd="1" destOrd="0" presId="urn:microsoft.com/office/officeart/2005/8/layout/hierarchy3"/>
    <dgm:cxn modelId="{2C1EC5A6-B480-45B9-949B-D99379858D06}" type="presParOf" srcId="{D4C71DE8-56DC-47BA-8555-488E981BC092}" destId="{4D704B8E-866C-4207-A76E-D43DFE6D2BE8}" srcOrd="2" destOrd="0" presId="urn:microsoft.com/office/officeart/2005/8/layout/hierarchy3"/>
    <dgm:cxn modelId="{410782BA-C22F-427C-B33F-126C2D97245C}" type="presParOf" srcId="{D4C71DE8-56DC-47BA-8555-488E981BC092}" destId="{67353C3C-3564-4C78-B0A7-49BC5AE714B4}" srcOrd="3" destOrd="0" presId="urn:microsoft.com/office/officeart/2005/8/layout/hierarchy3"/>
  </dgm:cxnLst>
  <dgm:bg>
    <a:solidFill>
      <a:srgbClr val="89E0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4E8759-C29A-44F9-BECC-9460C2E6D60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E98DA30-A72B-45D4-B092-5811696A8F9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Лого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ритмика </a:t>
          </a:r>
        </a:p>
      </dgm:t>
    </dgm:pt>
    <dgm:pt modelId="{D0C667CD-19F2-4D9A-B1DC-0EDE4800BB9D}" type="parTrans" cxnId="{220E0634-BD57-4C6F-A143-5FE9D7EF62BD}">
      <dgm:prSet/>
      <dgm:spPr/>
      <dgm:t>
        <a:bodyPr/>
        <a:lstStyle/>
        <a:p>
          <a:endParaRPr lang="ru-RU"/>
        </a:p>
      </dgm:t>
    </dgm:pt>
    <dgm:pt modelId="{7283B699-8485-4203-877D-8879FCAE1B46}" type="sibTrans" cxnId="{220E0634-BD57-4C6F-A143-5FE9D7EF62BD}">
      <dgm:prSet/>
      <dgm:spPr/>
      <dgm:t>
        <a:bodyPr/>
        <a:lstStyle/>
        <a:p>
          <a:endParaRPr lang="ru-RU"/>
        </a:p>
      </dgm:t>
    </dgm:pt>
    <dgm:pt modelId="{A2EDCCB2-D8A2-474B-8AED-6B336879BBB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Ритмотерапия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1A55334B-44F2-4071-81DF-A49862913EB3}" type="parTrans" cxnId="{6457C7F0-F475-41CE-B7F2-1C9BB24572FF}">
      <dgm:prSet/>
      <dgm:spPr/>
      <dgm:t>
        <a:bodyPr/>
        <a:lstStyle/>
        <a:p>
          <a:endParaRPr lang="ru-RU"/>
        </a:p>
      </dgm:t>
    </dgm:pt>
    <dgm:pt modelId="{BC2A7057-A5F7-4C7A-A3DF-1E13BC1188A6}" type="sibTrans" cxnId="{6457C7F0-F475-41CE-B7F2-1C9BB24572FF}">
      <dgm:prSet/>
      <dgm:spPr/>
      <dgm:t>
        <a:bodyPr/>
        <a:lstStyle/>
        <a:p>
          <a:endParaRPr lang="ru-RU"/>
        </a:p>
      </dgm:t>
    </dgm:pt>
    <dgm:pt modelId="{A89FD7C3-2BB7-4213-95D2-0F32F6B4DA92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Фольклорная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арттерапия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.</a:t>
          </a:r>
        </a:p>
      </dgm:t>
    </dgm:pt>
    <dgm:pt modelId="{CDEF9080-A085-46CA-8D7E-5DA28B978828}" type="parTrans" cxnId="{3C1EFE35-1D0A-4EC5-91B9-DE25BD3BFF27}">
      <dgm:prSet/>
      <dgm:spPr/>
      <dgm:t>
        <a:bodyPr/>
        <a:lstStyle/>
        <a:p>
          <a:endParaRPr lang="ru-RU"/>
        </a:p>
      </dgm:t>
    </dgm:pt>
    <dgm:pt modelId="{0195380F-5BAD-4358-AD2A-D1FE98BE1319}" type="sibTrans" cxnId="{3C1EFE35-1D0A-4EC5-91B9-DE25BD3BFF27}">
      <dgm:prSet/>
      <dgm:spPr/>
      <dgm:t>
        <a:bodyPr/>
        <a:lstStyle/>
        <a:p>
          <a:endParaRPr lang="ru-RU"/>
        </a:p>
      </dgm:t>
    </dgm:pt>
    <dgm:pt modelId="{189FA36E-7080-405C-8B74-18D45D39B6E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Релаксация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76020183-1746-4AE4-A9AA-687C0280DC44}" type="parTrans" cxnId="{4E0B6A04-E722-4299-8055-A85B6D8F748A}">
      <dgm:prSet/>
      <dgm:spPr/>
      <dgm:t>
        <a:bodyPr/>
        <a:lstStyle/>
        <a:p>
          <a:endParaRPr lang="ru-RU"/>
        </a:p>
      </dgm:t>
    </dgm:pt>
    <dgm:pt modelId="{23090E78-CAC4-4E05-8AE4-EF0A9873471C}" type="sibTrans" cxnId="{4E0B6A04-E722-4299-8055-A85B6D8F748A}">
      <dgm:prSet/>
      <dgm:spPr/>
      <dgm:t>
        <a:bodyPr/>
        <a:lstStyle/>
        <a:p>
          <a:endParaRPr lang="ru-RU"/>
        </a:p>
      </dgm:t>
    </dgm:pt>
    <dgm:pt modelId="{C4E9A3B6-5D42-4594-98E5-210F7B247124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Музыкальные игры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>
              <a:noFill/>
            </a:ln>
            <a:solidFill>
              <a:srgbClr val="0000FF"/>
            </a:solidFill>
            <a:effectLst/>
            <a:latin typeface="Tahoma" pitchFamily="34" charset="0"/>
          </a:endParaRPr>
        </a:p>
      </dgm:t>
    </dgm:pt>
    <dgm:pt modelId="{4DA5E1C6-FA8E-435A-8483-059AD513C115}" type="parTrans" cxnId="{DB8CDD34-758F-4A5F-8AE8-58CF392EEDB5}">
      <dgm:prSet/>
      <dgm:spPr/>
      <dgm:t>
        <a:bodyPr/>
        <a:lstStyle/>
        <a:p>
          <a:endParaRPr lang="ru-RU"/>
        </a:p>
      </dgm:t>
    </dgm:pt>
    <dgm:pt modelId="{20192700-4418-4820-8E12-30AB2D98D7A6}" type="sibTrans" cxnId="{DB8CDD34-758F-4A5F-8AE8-58CF392EEDB5}">
      <dgm:prSet/>
      <dgm:spPr/>
      <dgm:t>
        <a:bodyPr/>
        <a:lstStyle/>
        <a:p>
          <a:endParaRPr lang="ru-RU"/>
        </a:p>
      </dgm:t>
    </dgm:pt>
    <dgm:pt modelId="{6F6219DC-5E93-4036-A83A-0B72BD65E65C}" type="pres">
      <dgm:prSet presAssocID="{004E8759-C29A-44F9-BECC-9460C2E6D604}" presName="Name0" presStyleCnt="0">
        <dgm:presLayoutVars>
          <dgm:dir/>
          <dgm:animLvl val="lvl"/>
          <dgm:resizeHandles val="exact"/>
        </dgm:presLayoutVars>
      </dgm:prSet>
      <dgm:spPr/>
    </dgm:pt>
    <dgm:pt modelId="{AA470719-A137-415D-9094-93696121D40B}" type="pres">
      <dgm:prSet presAssocID="{5E98DA30-A72B-45D4-B092-5811696A8F9F}" presName="Name8" presStyleCnt="0"/>
      <dgm:spPr/>
    </dgm:pt>
    <dgm:pt modelId="{9E10BD0E-5756-4651-BBC2-F5393C6356DE}" type="pres">
      <dgm:prSet presAssocID="{5E98DA30-A72B-45D4-B092-5811696A8F9F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76B6F-65FE-4F00-9E48-859F32B6D603}" type="pres">
      <dgm:prSet presAssocID="{5E98DA30-A72B-45D4-B092-5811696A8F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64EC2-96F8-486A-A5CF-8DAAC40B20D0}" type="pres">
      <dgm:prSet presAssocID="{A2EDCCB2-D8A2-474B-8AED-6B336879BBB9}" presName="Name8" presStyleCnt="0"/>
      <dgm:spPr/>
    </dgm:pt>
    <dgm:pt modelId="{660F3831-DF7C-4BC5-93C2-6934714B849B}" type="pres">
      <dgm:prSet presAssocID="{A2EDCCB2-D8A2-474B-8AED-6B336879BBB9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F9798-CFB7-49CA-9FBA-5936E3FCDC54}" type="pres">
      <dgm:prSet presAssocID="{A2EDCCB2-D8A2-474B-8AED-6B336879BB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4820-4403-4D45-AB94-6617E1FEB025}" type="pres">
      <dgm:prSet presAssocID="{A89FD7C3-2BB7-4213-95D2-0F32F6B4DA92}" presName="Name8" presStyleCnt="0"/>
      <dgm:spPr/>
    </dgm:pt>
    <dgm:pt modelId="{5CCF2302-1DC0-4BA8-9401-5E0CA4B638CB}" type="pres">
      <dgm:prSet presAssocID="{A89FD7C3-2BB7-4213-95D2-0F32F6B4DA92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0E0EC-E3AF-48F1-8ED6-37E6700DB034}" type="pres">
      <dgm:prSet presAssocID="{A89FD7C3-2BB7-4213-95D2-0F32F6B4DA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35D1E-3BC8-4DF6-B945-87D50E20CC87}" type="pres">
      <dgm:prSet presAssocID="{189FA36E-7080-405C-8B74-18D45D39B6E3}" presName="Name8" presStyleCnt="0"/>
      <dgm:spPr/>
    </dgm:pt>
    <dgm:pt modelId="{E2550446-EA1D-4012-A7A8-EE1C74DE4580}" type="pres">
      <dgm:prSet presAssocID="{189FA36E-7080-405C-8B74-18D45D39B6E3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10F04-4907-4399-A964-4F70A4429B51}" type="pres">
      <dgm:prSet presAssocID="{189FA36E-7080-405C-8B74-18D45D39B6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DE764-8EF9-4146-88E5-9A386AFA5651}" type="pres">
      <dgm:prSet presAssocID="{C4E9A3B6-5D42-4594-98E5-210F7B247124}" presName="Name8" presStyleCnt="0"/>
      <dgm:spPr/>
    </dgm:pt>
    <dgm:pt modelId="{71E23CBE-622D-49F5-A563-CC2DEF9B6508}" type="pres">
      <dgm:prSet presAssocID="{C4E9A3B6-5D42-4594-98E5-210F7B247124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9CBC8-68E8-4C48-A8C1-A7A353A6B20E}" type="pres">
      <dgm:prSet presAssocID="{C4E9A3B6-5D42-4594-98E5-210F7B24712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4888DA-DAAE-4B7C-A80F-82635B064506}" type="presOf" srcId="{A2EDCCB2-D8A2-474B-8AED-6B336879BBB9}" destId="{660F3831-DF7C-4BC5-93C2-6934714B849B}" srcOrd="0" destOrd="0" presId="urn:microsoft.com/office/officeart/2005/8/layout/pyramid1"/>
    <dgm:cxn modelId="{3C1EFE35-1D0A-4EC5-91B9-DE25BD3BFF27}" srcId="{004E8759-C29A-44F9-BECC-9460C2E6D604}" destId="{A89FD7C3-2BB7-4213-95D2-0F32F6B4DA92}" srcOrd="2" destOrd="0" parTransId="{CDEF9080-A085-46CA-8D7E-5DA28B978828}" sibTransId="{0195380F-5BAD-4358-AD2A-D1FE98BE1319}"/>
    <dgm:cxn modelId="{7B6F8F62-61CE-4285-9988-B2BE17678ADC}" type="presOf" srcId="{C4E9A3B6-5D42-4594-98E5-210F7B247124}" destId="{3059CBC8-68E8-4C48-A8C1-A7A353A6B20E}" srcOrd="1" destOrd="0" presId="urn:microsoft.com/office/officeart/2005/8/layout/pyramid1"/>
    <dgm:cxn modelId="{C0161579-C647-4628-B320-2DC20EFEEE73}" type="presOf" srcId="{A89FD7C3-2BB7-4213-95D2-0F32F6B4DA92}" destId="{5CCF2302-1DC0-4BA8-9401-5E0CA4B638CB}" srcOrd="0" destOrd="0" presId="urn:microsoft.com/office/officeart/2005/8/layout/pyramid1"/>
    <dgm:cxn modelId="{DB8CDD34-758F-4A5F-8AE8-58CF392EEDB5}" srcId="{004E8759-C29A-44F9-BECC-9460C2E6D604}" destId="{C4E9A3B6-5D42-4594-98E5-210F7B247124}" srcOrd="4" destOrd="0" parTransId="{4DA5E1C6-FA8E-435A-8483-059AD513C115}" sibTransId="{20192700-4418-4820-8E12-30AB2D98D7A6}"/>
    <dgm:cxn modelId="{132E6489-5ADA-4E87-9A1F-C27BABBD8AE8}" type="presOf" srcId="{004E8759-C29A-44F9-BECC-9460C2E6D604}" destId="{6F6219DC-5E93-4036-A83A-0B72BD65E65C}" srcOrd="0" destOrd="0" presId="urn:microsoft.com/office/officeart/2005/8/layout/pyramid1"/>
    <dgm:cxn modelId="{61BBB23C-C9C9-4795-94A7-9068CC9DFAC0}" type="presOf" srcId="{5E98DA30-A72B-45D4-B092-5811696A8F9F}" destId="{4D076B6F-65FE-4F00-9E48-859F32B6D603}" srcOrd="1" destOrd="0" presId="urn:microsoft.com/office/officeart/2005/8/layout/pyramid1"/>
    <dgm:cxn modelId="{ABDF9415-35FA-40EC-8A79-73D23B43C6E2}" type="presOf" srcId="{5E98DA30-A72B-45D4-B092-5811696A8F9F}" destId="{9E10BD0E-5756-4651-BBC2-F5393C6356DE}" srcOrd="0" destOrd="0" presId="urn:microsoft.com/office/officeart/2005/8/layout/pyramid1"/>
    <dgm:cxn modelId="{12E9DF9D-A862-4668-83EE-851CA5F89634}" type="presOf" srcId="{A2EDCCB2-D8A2-474B-8AED-6B336879BBB9}" destId="{D29F9798-CFB7-49CA-9FBA-5936E3FCDC54}" srcOrd="1" destOrd="0" presId="urn:microsoft.com/office/officeart/2005/8/layout/pyramid1"/>
    <dgm:cxn modelId="{4E0B6A04-E722-4299-8055-A85B6D8F748A}" srcId="{004E8759-C29A-44F9-BECC-9460C2E6D604}" destId="{189FA36E-7080-405C-8B74-18D45D39B6E3}" srcOrd="3" destOrd="0" parTransId="{76020183-1746-4AE4-A9AA-687C0280DC44}" sibTransId="{23090E78-CAC4-4E05-8AE4-EF0A9873471C}"/>
    <dgm:cxn modelId="{BE970BC1-F4B5-43FD-95E8-A85567B201B8}" type="presOf" srcId="{A89FD7C3-2BB7-4213-95D2-0F32F6B4DA92}" destId="{48A0E0EC-E3AF-48F1-8ED6-37E6700DB034}" srcOrd="1" destOrd="0" presId="urn:microsoft.com/office/officeart/2005/8/layout/pyramid1"/>
    <dgm:cxn modelId="{EBD83376-BCC3-4CFD-BCFC-9FA0B1FD89D5}" type="presOf" srcId="{189FA36E-7080-405C-8B74-18D45D39B6E3}" destId="{E2550446-EA1D-4012-A7A8-EE1C74DE4580}" srcOrd="0" destOrd="0" presId="urn:microsoft.com/office/officeart/2005/8/layout/pyramid1"/>
    <dgm:cxn modelId="{6457C7F0-F475-41CE-B7F2-1C9BB24572FF}" srcId="{004E8759-C29A-44F9-BECC-9460C2E6D604}" destId="{A2EDCCB2-D8A2-474B-8AED-6B336879BBB9}" srcOrd="1" destOrd="0" parTransId="{1A55334B-44F2-4071-81DF-A49862913EB3}" sibTransId="{BC2A7057-A5F7-4C7A-A3DF-1E13BC1188A6}"/>
    <dgm:cxn modelId="{84DF4C88-A4A8-407B-96E1-A76C742AB406}" type="presOf" srcId="{C4E9A3B6-5D42-4594-98E5-210F7B247124}" destId="{71E23CBE-622D-49F5-A563-CC2DEF9B6508}" srcOrd="0" destOrd="0" presId="urn:microsoft.com/office/officeart/2005/8/layout/pyramid1"/>
    <dgm:cxn modelId="{CC97A99C-B624-4A4F-83D9-03B30A7FDD6A}" type="presOf" srcId="{189FA36E-7080-405C-8B74-18D45D39B6E3}" destId="{94B10F04-4907-4399-A964-4F70A4429B51}" srcOrd="1" destOrd="0" presId="urn:microsoft.com/office/officeart/2005/8/layout/pyramid1"/>
    <dgm:cxn modelId="{220E0634-BD57-4C6F-A143-5FE9D7EF62BD}" srcId="{004E8759-C29A-44F9-BECC-9460C2E6D604}" destId="{5E98DA30-A72B-45D4-B092-5811696A8F9F}" srcOrd="0" destOrd="0" parTransId="{D0C667CD-19F2-4D9A-B1DC-0EDE4800BB9D}" sibTransId="{7283B699-8485-4203-877D-8879FCAE1B46}"/>
    <dgm:cxn modelId="{2D703753-A62C-43ED-A0EE-9B396083DC74}" type="presParOf" srcId="{6F6219DC-5E93-4036-A83A-0B72BD65E65C}" destId="{AA470719-A137-415D-9094-93696121D40B}" srcOrd="0" destOrd="0" presId="urn:microsoft.com/office/officeart/2005/8/layout/pyramid1"/>
    <dgm:cxn modelId="{20456746-578B-44EB-B5A8-0BFCF569F8A7}" type="presParOf" srcId="{AA470719-A137-415D-9094-93696121D40B}" destId="{9E10BD0E-5756-4651-BBC2-F5393C6356DE}" srcOrd="0" destOrd="0" presId="urn:microsoft.com/office/officeart/2005/8/layout/pyramid1"/>
    <dgm:cxn modelId="{E3BC3B45-4353-4C5B-8B6A-FC5FEEB38BEC}" type="presParOf" srcId="{AA470719-A137-415D-9094-93696121D40B}" destId="{4D076B6F-65FE-4F00-9E48-859F32B6D603}" srcOrd="1" destOrd="0" presId="urn:microsoft.com/office/officeart/2005/8/layout/pyramid1"/>
    <dgm:cxn modelId="{25ED2FC4-71C7-4E11-A63E-055C52BA1D05}" type="presParOf" srcId="{6F6219DC-5E93-4036-A83A-0B72BD65E65C}" destId="{D1564EC2-96F8-486A-A5CF-8DAAC40B20D0}" srcOrd="1" destOrd="0" presId="urn:microsoft.com/office/officeart/2005/8/layout/pyramid1"/>
    <dgm:cxn modelId="{1D1BE94C-FA77-431D-8074-D6CA4823DEF8}" type="presParOf" srcId="{D1564EC2-96F8-486A-A5CF-8DAAC40B20D0}" destId="{660F3831-DF7C-4BC5-93C2-6934714B849B}" srcOrd="0" destOrd="0" presId="urn:microsoft.com/office/officeart/2005/8/layout/pyramid1"/>
    <dgm:cxn modelId="{73C9961C-EA7D-47C6-9FA9-7591DAB31A1C}" type="presParOf" srcId="{D1564EC2-96F8-486A-A5CF-8DAAC40B20D0}" destId="{D29F9798-CFB7-49CA-9FBA-5936E3FCDC54}" srcOrd="1" destOrd="0" presId="urn:microsoft.com/office/officeart/2005/8/layout/pyramid1"/>
    <dgm:cxn modelId="{B4310576-5A23-4889-AF86-9BFC0F8734DE}" type="presParOf" srcId="{6F6219DC-5E93-4036-A83A-0B72BD65E65C}" destId="{CB154820-4403-4D45-AB94-6617E1FEB025}" srcOrd="2" destOrd="0" presId="urn:microsoft.com/office/officeart/2005/8/layout/pyramid1"/>
    <dgm:cxn modelId="{C90F96E9-8451-4B2D-9C90-FB5D0E71336E}" type="presParOf" srcId="{CB154820-4403-4D45-AB94-6617E1FEB025}" destId="{5CCF2302-1DC0-4BA8-9401-5E0CA4B638CB}" srcOrd="0" destOrd="0" presId="urn:microsoft.com/office/officeart/2005/8/layout/pyramid1"/>
    <dgm:cxn modelId="{D649D39A-319B-4104-8DB3-03EB085DFC58}" type="presParOf" srcId="{CB154820-4403-4D45-AB94-6617E1FEB025}" destId="{48A0E0EC-E3AF-48F1-8ED6-37E6700DB034}" srcOrd="1" destOrd="0" presId="urn:microsoft.com/office/officeart/2005/8/layout/pyramid1"/>
    <dgm:cxn modelId="{E0770D03-ECBD-48E5-BF1C-397C30571198}" type="presParOf" srcId="{6F6219DC-5E93-4036-A83A-0B72BD65E65C}" destId="{03635D1E-3BC8-4DF6-B945-87D50E20CC87}" srcOrd="3" destOrd="0" presId="urn:microsoft.com/office/officeart/2005/8/layout/pyramid1"/>
    <dgm:cxn modelId="{DCB843EA-A66D-4ECC-BA5A-13796D93ECCC}" type="presParOf" srcId="{03635D1E-3BC8-4DF6-B945-87D50E20CC87}" destId="{E2550446-EA1D-4012-A7A8-EE1C74DE4580}" srcOrd="0" destOrd="0" presId="urn:microsoft.com/office/officeart/2005/8/layout/pyramid1"/>
    <dgm:cxn modelId="{62CFCEE3-F8D7-4837-A86B-59CD8CEBE4F0}" type="presParOf" srcId="{03635D1E-3BC8-4DF6-B945-87D50E20CC87}" destId="{94B10F04-4907-4399-A964-4F70A4429B51}" srcOrd="1" destOrd="0" presId="urn:microsoft.com/office/officeart/2005/8/layout/pyramid1"/>
    <dgm:cxn modelId="{739995B8-EF99-4F35-8E5B-B590B9D57335}" type="presParOf" srcId="{6F6219DC-5E93-4036-A83A-0B72BD65E65C}" destId="{E21DE764-8EF9-4146-88E5-9A386AFA5651}" srcOrd="4" destOrd="0" presId="urn:microsoft.com/office/officeart/2005/8/layout/pyramid1"/>
    <dgm:cxn modelId="{8A627904-6B3F-40D5-887E-A7DD9091B45C}" type="presParOf" srcId="{E21DE764-8EF9-4146-88E5-9A386AFA5651}" destId="{71E23CBE-622D-49F5-A563-CC2DEF9B6508}" srcOrd="0" destOrd="0" presId="urn:microsoft.com/office/officeart/2005/8/layout/pyramid1"/>
    <dgm:cxn modelId="{27873D3F-9F36-4722-93CD-ED0A4EFA560A}" type="presParOf" srcId="{E21DE764-8EF9-4146-88E5-9A386AFA5651}" destId="{3059CBC8-68E8-4C48-A8C1-A7A353A6B20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F441BF-72DE-4B8B-8C0F-74C76D28785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8110F-FF39-4076-95C7-9D40083BBCBC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4000" dirty="0" smtClean="0"/>
            <a:t>четыре компетентности педагога </a:t>
          </a:r>
          <a:endParaRPr lang="ru-RU" sz="40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AC081C-954C-4F63-BC8D-693F8E476984}" type="parTrans" cxnId="{74A5FA67-FA50-4809-B0C4-C659C00F7AFA}">
      <dgm:prSet/>
      <dgm:spPr/>
      <dgm:t>
        <a:bodyPr/>
        <a:lstStyle/>
        <a:p>
          <a:endParaRPr lang="ru-RU"/>
        </a:p>
      </dgm:t>
    </dgm:pt>
    <dgm:pt modelId="{1C5DD98E-F53B-4222-BEF9-0B36D2FE286C}" type="sibTrans" cxnId="{74A5FA67-FA50-4809-B0C4-C659C00F7AF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E0567F85-7864-46C5-979C-8FC49D66467F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3600" b="1" dirty="0" smtClean="0"/>
            <a:t>предметная компетенция</a:t>
          </a:r>
          <a:r>
            <a:rPr lang="ru-RU" sz="3600" dirty="0" smtClean="0"/>
            <a:t> </a:t>
          </a:r>
          <a:endParaRPr lang="ru-RU" sz="3600" b="1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250CE3-B5AF-4659-A8B0-F740AA788C52}" type="parTrans" cxnId="{6E27D50E-CFAC-4C3A-B982-D5F77273DF4C}">
      <dgm:prSet/>
      <dgm:spPr/>
      <dgm:t>
        <a:bodyPr/>
        <a:lstStyle/>
        <a:p>
          <a:endParaRPr lang="ru-RU"/>
        </a:p>
      </dgm:t>
    </dgm:pt>
    <dgm:pt modelId="{B048097B-97F4-4FE9-81AC-DC8D5A7B1FE2}" type="sibTrans" cxnId="{6E27D50E-CFAC-4C3A-B982-D5F77273DF4C}">
      <dgm:prSet/>
      <dgm:spPr/>
      <dgm:t>
        <a:bodyPr/>
        <a:lstStyle/>
        <a:p>
          <a:endParaRPr lang="ru-RU"/>
        </a:p>
      </dgm:t>
    </dgm:pt>
    <dgm:pt modelId="{A5BF1653-6440-4129-9C5F-343613DDD13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3200" b="1" dirty="0" smtClean="0"/>
            <a:t>коммуникативная компетенция</a:t>
          </a:r>
          <a:r>
            <a:rPr lang="ru-RU" sz="3200" dirty="0" smtClean="0"/>
            <a:t> </a:t>
          </a:r>
          <a:endParaRPr lang="ru-RU" sz="3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02FF58-477A-4E8A-8A59-5D0E5BECD1EE}" type="parTrans" cxnId="{05DAB804-0CBC-454F-97A4-C3523B5DBF98}">
      <dgm:prSet/>
      <dgm:spPr/>
      <dgm:t>
        <a:bodyPr/>
        <a:lstStyle/>
        <a:p>
          <a:endParaRPr lang="ru-RU"/>
        </a:p>
      </dgm:t>
    </dgm:pt>
    <dgm:pt modelId="{70A15AA2-1D62-4A63-97AA-EFE88F7B5D60}" type="sibTrans" cxnId="{05DAB804-0CBC-454F-97A4-C3523B5DBF98}">
      <dgm:prSet/>
      <dgm:spPr/>
      <dgm:t>
        <a:bodyPr/>
        <a:lstStyle/>
        <a:p>
          <a:endParaRPr lang="ru-RU"/>
        </a:p>
      </dgm:t>
    </dgm:pt>
    <dgm:pt modelId="{93471EA0-EB78-4162-A751-D04499AE8413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3200" b="1" dirty="0" smtClean="0"/>
            <a:t>методическая компетенция</a:t>
          </a:r>
          <a:r>
            <a:rPr lang="ru-RU" sz="3200" dirty="0" smtClean="0"/>
            <a:t> </a:t>
          </a:r>
          <a:endParaRPr lang="ru-RU" sz="32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C4ED35-AB9B-4C2E-9CC9-D22F3310D4F5}" type="parTrans" cxnId="{3A92EA6A-EC1E-4747-9798-158C78AEED7D}">
      <dgm:prSet/>
      <dgm:spPr/>
      <dgm:t>
        <a:bodyPr/>
        <a:lstStyle/>
        <a:p>
          <a:endParaRPr lang="ru-RU"/>
        </a:p>
      </dgm:t>
    </dgm:pt>
    <dgm:pt modelId="{64B0FB79-B35F-4F41-972D-E3D8A2CC2769}" type="sibTrans" cxnId="{3A92EA6A-EC1E-4747-9798-158C78AEED7D}">
      <dgm:prSet/>
      <dgm:spPr/>
      <dgm:t>
        <a:bodyPr/>
        <a:lstStyle/>
        <a:p>
          <a:endParaRPr lang="ru-RU"/>
        </a:p>
      </dgm:t>
    </dgm:pt>
    <dgm:pt modelId="{0C0B63E6-570D-43BE-BFC9-6405D8C88E7C}">
      <dgm:prSet phldrT="[Текст]" custT="1"/>
      <dgm:spPr>
        <a:solidFill>
          <a:schemeClr val="accent1"/>
        </a:solidFill>
        <a:effectLst>
          <a:outerShdw blurRad="50800" dist="50800" dir="420000" sx="1000" sy="1000" algn="ctr" rotWithShape="0">
            <a:schemeClr val="bg1"/>
          </a:outerShdw>
        </a:effectLst>
      </dgm:spPr>
      <dgm:t>
        <a:bodyPr/>
        <a:lstStyle/>
        <a:p>
          <a:r>
            <a:rPr lang="ru-RU" sz="2800" b="1" dirty="0" smtClean="0"/>
            <a:t>Психолого-педагогическая компетенция</a:t>
          </a:r>
          <a:r>
            <a:rPr lang="ru-RU" sz="2800" dirty="0" smtClean="0"/>
            <a:t> </a:t>
          </a:r>
          <a:endParaRPr lang="ru-RU" sz="28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EF0DA6-ACC6-4309-A0A9-5C5D9989C7B6}" type="parTrans" cxnId="{ED88BBFE-4C0F-42DD-8F37-9F91C0C50DBD}">
      <dgm:prSet/>
      <dgm:spPr/>
      <dgm:t>
        <a:bodyPr/>
        <a:lstStyle/>
        <a:p>
          <a:endParaRPr lang="ru-RU"/>
        </a:p>
      </dgm:t>
    </dgm:pt>
    <dgm:pt modelId="{C7B152D2-F792-421E-9EE6-D3299DD87EC5}" type="sibTrans" cxnId="{ED88BBFE-4C0F-42DD-8F37-9F91C0C50DBD}">
      <dgm:prSet/>
      <dgm:spPr/>
      <dgm:t>
        <a:bodyPr/>
        <a:lstStyle/>
        <a:p>
          <a:endParaRPr lang="ru-RU"/>
        </a:p>
      </dgm:t>
    </dgm:pt>
    <dgm:pt modelId="{A16AF5B1-A33A-43E3-8A58-02EC9CAE991D}" type="pres">
      <dgm:prSet presAssocID="{45F441BF-72DE-4B8B-8C0F-74C76D2878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EADB40-E9A5-4A54-9693-941504BEC4E8}" type="pres">
      <dgm:prSet presAssocID="{45F441BF-72DE-4B8B-8C0F-74C76D287856}" presName="cycle" presStyleCnt="0"/>
      <dgm:spPr/>
    </dgm:pt>
    <dgm:pt modelId="{F8BC9680-66FB-4CD2-8956-675C25B3485D}" type="pres">
      <dgm:prSet presAssocID="{5978110F-FF39-4076-95C7-9D40083BBCBC}" presName="nodeFirstNode" presStyleLbl="node1" presStyleIdx="0" presStyleCnt="5" custScaleX="133021" custRadScaleRad="91371" custRadScaleInc="-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A73F3-D3E5-4F56-87C5-5DD41530576B}" type="pres">
      <dgm:prSet presAssocID="{1C5DD98E-F53B-4222-BEF9-0B36D2FE286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15AA69C5-7993-436A-8A32-31E09429C9EC}" type="pres">
      <dgm:prSet presAssocID="{E0567F85-7864-46C5-979C-8FC49D66467F}" presName="nodeFollowingNodes" presStyleLbl="node1" presStyleIdx="1" presStyleCnt="5" custScaleX="116814" custScaleY="136281" custRadScaleRad="98829" custRadScaleInc="14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B8C03-F52A-4FB4-9005-5A209203EA77}" type="pres">
      <dgm:prSet presAssocID="{A5BF1653-6440-4129-9C5F-343613DDD13B}" presName="nodeFollowingNodes" presStyleLbl="node1" presStyleIdx="2" presStyleCnt="5" custScaleX="123633" custScaleY="119394" custRadScaleRad="101500" custRadScaleInc="-18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ADBAB-86D9-4B82-84BA-306F79529052}" type="pres">
      <dgm:prSet presAssocID="{93471EA0-EB78-4162-A751-D04499AE8413}" presName="nodeFollowingNodes" presStyleLbl="node1" presStyleIdx="3" presStyleCnt="5" custScaleX="114545" custScaleY="119395" custRadScaleRad="95299" custRadScaleInc="12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CE495-E8A1-4B3A-BFA2-1A3F9DE8A02F}" type="pres">
      <dgm:prSet presAssocID="{0C0B63E6-570D-43BE-BFC9-6405D8C88E7C}" presName="nodeFollowingNodes" presStyleLbl="node1" presStyleIdx="4" presStyleCnt="5" custScaleY="142423" custRadScaleRad="98942" custRadScaleInc="-13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0E0681-5898-4107-8E55-9C407D2F3A46}" type="presOf" srcId="{45F441BF-72DE-4B8B-8C0F-74C76D287856}" destId="{A16AF5B1-A33A-43E3-8A58-02EC9CAE991D}" srcOrd="0" destOrd="0" presId="urn:microsoft.com/office/officeart/2005/8/layout/cycle3"/>
    <dgm:cxn modelId="{3A92EA6A-EC1E-4747-9798-158C78AEED7D}" srcId="{45F441BF-72DE-4B8B-8C0F-74C76D287856}" destId="{93471EA0-EB78-4162-A751-D04499AE8413}" srcOrd="3" destOrd="0" parTransId="{ECC4ED35-AB9B-4C2E-9CC9-D22F3310D4F5}" sibTransId="{64B0FB79-B35F-4F41-972D-E3D8A2CC2769}"/>
    <dgm:cxn modelId="{C5AEAC00-2CFD-4BDA-B0DE-FF0BEB712D0E}" type="presOf" srcId="{A5BF1653-6440-4129-9C5F-343613DDD13B}" destId="{5E1B8C03-F52A-4FB4-9005-5A209203EA77}" srcOrd="0" destOrd="0" presId="urn:microsoft.com/office/officeart/2005/8/layout/cycle3"/>
    <dgm:cxn modelId="{ED88BBFE-4C0F-42DD-8F37-9F91C0C50DBD}" srcId="{45F441BF-72DE-4B8B-8C0F-74C76D287856}" destId="{0C0B63E6-570D-43BE-BFC9-6405D8C88E7C}" srcOrd="4" destOrd="0" parTransId="{7DEF0DA6-ACC6-4309-A0A9-5C5D9989C7B6}" sibTransId="{C7B152D2-F792-421E-9EE6-D3299DD87EC5}"/>
    <dgm:cxn modelId="{6E27D50E-CFAC-4C3A-B982-D5F77273DF4C}" srcId="{45F441BF-72DE-4B8B-8C0F-74C76D287856}" destId="{E0567F85-7864-46C5-979C-8FC49D66467F}" srcOrd="1" destOrd="0" parTransId="{96250CE3-B5AF-4659-A8B0-F740AA788C52}" sibTransId="{B048097B-97F4-4FE9-81AC-DC8D5A7B1FE2}"/>
    <dgm:cxn modelId="{B84DDCCE-F343-4315-982E-7B7BCEA699E7}" type="presOf" srcId="{0C0B63E6-570D-43BE-BFC9-6405D8C88E7C}" destId="{035CE495-E8A1-4B3A-BFA2-1A3F9DE8A02F}" srcOrd="0" destOrd="0" presId="urn:microsoft.com/office/officeart/2005/8/layout/cycle3"/>
    <dgm:cxn modelId="{2B083BB1-A560-4740-9170-147057DB2B5A}" type="presOf" srcId="{93471EA0-EB78-4162-A751-D04499AE8413}" destId="{CA1ADBAB-86D9-4B82-84BA-306F79529052}" srcOrd="0" destOrd="0" presId="urn:microsoft.com/office/officeart/2005/8/layout/cycle3"/>
    <dgm:cxn modelId="{6A42107E-0DDF-4A33-AE9C-FE0BA44CA34F}" type="presOf" srcId="{E0567F85-7864-46C5-979C-8FC49D66467F}" destId="{15AA69C5-7993-436A-8A32-31E09429C9EC}" srcOrd="0" destOrd="0" presId="urn:microsoft.com/office/officeart/2005/8/layout/cycle3"/>
    <dgm:cxn modelId="{71DF34D7-E86D-47D5-B7FB-F18F56676FF0}" type="presOf" srcId="{5978110F-FF39-4076-95C7-9D40083BBCBC}" destId="{F8BC9680-66FB-4CD2-8956-675C25B3485D}" srcOrd="0" destOrd="0" presId="urn:microsoft.com/office/officeart/2005/8/layout/cycle3"/>
    <dgm:cxn modelId="{74A5FA67-FA50-4809-B0C4-C659C00F7AFA}" srcId="{45F441BF-72DE-4B8B-8C0F-74C76D287856}" destId="{5978110F-FF39-4076-95C7-9D40083BBCBC}" srcOrd="0" destOrd="0" parTransId="{21AC081C-954C-4F63-BC8D-693F8E476984}" sibTransId="{1C5DD98E-F53B-4222-BEF9-0B36D2FE286C}"/>
    <dgm:cxn modelId="{21E85943-DD28-4A96-9C37-8509C6DC8E95}" type="presOf" srcId="{1C5DD98E-F53B-4222-BEF9-0B36D2FE286C}" destId="{0FAA73F3-D3E5-4F56-87C5-5DD41530576B}" srcOrd="0" destOrd="0" presId="urn:microsoft.com/office/officeart/2005/8/layout/cycle3"/>
    <dgm:cxn modelId="{05DAB804-0CBC-454F-97A4-C3523B5DBF98}" srcId="{45F441BF-72DE-4B8B-8C0F-74C76D287856}" destId="{A5BF1653-6440-4129-9C5F-343613DDD13B}" srcOrd="2" destOrd="0" parTransId="{E102FF58-477A-4E8A-8A59-5D0E5BECD1EE}" sibTransId="{70A15AA2-1D62-4A63-97AA-EFE88F7B5D60}"/>
    <dgm:cxn modelId="{E4A63FAF-A2C4-4B21-A414-3EC72A44A04D}" type="presParOf" srcId="{A16AF5B1-A33A-43E3-8A58-02EC9CAE991D}" destId="{F5EADB40-E9A5-4A54-9693-941504BEC4E8}" srcOrd="0" destOrd="0" presId="urn:microsoft.com/office/officeart/2005/8/layout/cycle3"/>
    <dgm:cxn modelId="{8B10847D-A1C8-48A7-93A2-DA0D394EE87A}" type="presParOf" srcId="{F5EADB40-E9A5-4A54-9693-941504BEC4E8}" destId="{F8BC9680-66FB-4CD2-8956-675C25B3485D}" srcOrd="0" destOrd="0" presId="urn:microsoft.com/office/officeart/2005/8/layout/cycle3"/>
    <dgm:cxn modelId="{3AD8CD48-C15C-48A6-AEE3-44F1D4E2F4D7}" type="presParOf" srcId="{F5EADB40-E9A5-4A54-9693-941504BEC4E8}" destId="{0FAA73F3-D3E5-4F56-87C5-5DD41530576B}" srcOrd="1" destOrd="0" presId="urn:microsoft.com/office/officeart/2005/8/layout/cycle3"/>
    <dgm:cxn modelId="{1DF8FB60-EB6A-48F1-90BC-B01AA5DBF51D}" type="presParOf" srcId="{F5EADB40-E9A5-4A54-9693-941504BEC4E8}" destId="{15AA69C5-7993-436A-8A32-31E09429C9EC}" srcOrd="2" destOrd="0" presId="urn:microsoft.com/office/officeart/2005/8/layout/cycle3"/>
    <dgm:cxn modelId="{4DA94B0F-E070-44CF-9C5A-D0B127A24BD0}" type="presParOf" srcId="{F5EADB40-E9A5-4A54-9693-941504BEC4E8}" destId="{5E1B8C03-F52A-4FB4-9005-5A209203EA77}" srcOrd="3" destOrd="0" presId="urn:microsoft.com/office/officeart/2005/8/layout/cycle3"/>
    <dgm:cxn modelId="{74769C30-F6D5-44B3-93B0-A6786B75AE54}" type="presParOf" srcId="{F5EADB40-E9A5-4A54-9693-941504BEC4E8}" destId="{CA1ADBAB-86D9-4B82-84BA-306F79529052}" srcOrd="4" destOrd="0" presId="urn:microsoft.com/office/officeart/2005/8/layout/cycle3"/>
    <dgm:cxn modelId="{9C537916-92F4-48B0-99C3-3A5509933C13}" type="presParOf" srcId="{F5EADB40-E9A5-4A54-9693-941504BEC4E8}" destId="{035CE495-E8A1-4B3A-BFA2-1A3F9DE8A02F}" srcOrd="5" destOrd="0" presId="urn:microsoft.com/office/officeart/2005/8/layout/cycle3"/>
  </dgm:cxnLst>
  <dgm:bg>
    <a:solidFill>
      <a:srgbClr val="FFCC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5FCEF-2D13-46D7-8835-5EA600F143FC}">
      <dsp:nvSpPr>
        <dsp:cNvPr id="0" name=""/>
        <dsp:cNvSpPr/>
      </dsp:nvSpPr>
      <dsp:spPr>
        <a:xfrm rot="16200000">
          <a:off x="-714041" y="715565"/>
          <a:ext cx="4038600" cy="2607468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7940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тестовая</a:t>
          </a:r>
          <a:endParaRPr lang="ru-RU" sz="4400" b="1" kern="1200" dirty="0"/>
        </a:p>
      </dsp:txBody>
      <dsp:txXfrm rot="5400000">
        <a:off x="1525" y="807719"/>
        <a:ext cx="2607468" cy="2423160"/>
      </dsp:txXfrm>
    </dsp:sp>
    <dsp:sp modelId="{96BD2035-D927-4C36-89D2-943210901B28}">
      <dsp:nvSpPr>
        <dsp:cNvPr id="0" name=""/>
        <dsp:cNvSpPr/>
      </dsp:nvSpPr>
      <dsp:spPr>
        <a:xfrm rot="16200000">
          <a:off x="2394048" y="410504"/>
          <a:ext cx="4038600" cy="3217590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7940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err="1" smtClean="0"/>
            <a:t>портфолио</a:t>
          </a:r>
          <a:endParaRPr lang="ru-RU" sz="4400" b="1" kern="1200" dirty="0"/>
        </a:p>
      </dsp:txBody>
      <dsp:txXfrm rot="5400000">
        <a:off x="2804553" y="807719"/>
        <a:ext cx="3217590" cy="2423160"/>
      </dsp:txXfrm>
    </dsp:sp>
    <dsp:sp modelId="{319768C5-84AC-4F0F-9F84-E75907564123}">
      <dsp:nvSpPr>
        <dsp:cNvPr id="0" name=""/>
        <dsp:cNvSpPr/>
      </dsp:nvSpPr>
      <dsp:spPr>
        <a:xfrm rot="16200000">
          <a:off x="5648790" y="556914"/>
          <a:ext cx="4038600" cy="2924771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рейтинговая</a:t>
          </a:r>
          <a:endParaRPr lang="ru-RU" sz="3600" b="1" kern="1200" dirty="0"/>
        </a:p>
      </dsp:txBody>
      <dsp:txXfrm rot="5400000">
        <a:off x="6205705" y="807719"/>
        <a:ext cx="2924771" cy="2423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5FCEF-2D13-46D7-8835-5EA600F143FC}">
      <dsp:nvSpPr>
        <dsp:cNvPr id="0" name=""/>
        <dsp:cNvSpPr/>
      </dsp:nvSpPr>
      <dsp:spPr>
        <a:xfrm rot="16200000">
          <a:off x="-615515" y="616594"/>
          <a:ext cx="4038600" cy="2805410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4765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наиболее доступный вид музыкального исполнительства</a:t>
          </a:r>
          <a:endParaRPr lang="ru-RU" sz="2600" b="1" kern="1200" dirty="0"/>
        </a:p>
      </dsp:txBody>
      <dsp:txXfrm rot="5400000">
        <a:off x="1080" y="807719"/>
        <a:ext cx="2805410" cy="2423160"/>
      </dsp:txXfrm>
    </dsp:sp>
    <dsp:sp modelId="{96BD2035-D927-4C36-89D2-943210901B28}">
      <dsp:nvSpPr>
        <dsp:cNvPr id="0" name=""/>
        <dsp:cNvSpPr/>
      </dsp:nvSpPr>
      <dsp:spPr>
        <a:xfrm rot="16200000">
          <a:off x="2400300" y="616594"/>
          <a:ext cx="4038600" cy="2805410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4765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тесно связано со словом</a:t>
          </a:r>
          <a:endParaRPr lang="ru-RU" sz="2600" b="1" kern="1200" dirty="0"/>
        </a:p>
      </dsp:txBody>
      <dsp:txXfrm rot="5400000">
        <a:off x="3016895" y="807719"/>
        <a:ext cx="2805410" cy="2423160"/>
      </dsp:txXfrm>
    </dsp:sp>
    <dsp:sp modelId="{319768C5-84AC-4F0F-9F84-E75907564123}">
      <dsp:nvSpPr>
        <dsp:cNvPr id="0" name=""/>
        <dsp:cNvSpPr/>
      </dsp:nvSpPr>
      <dsp:spPr>
        <a:xfrm rot="16200000">
          <a:off x="5403205" y="616594"/>
          <a:ext cx="4038600" cy="2805410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4765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коллективный характер </a:t>
          </a:r>
          <a:endParaRPr lang="ru-RU" sz="2600" b="1" kern="1200" dirty="0"/>
        </a:p>
      </dsp:txBody>
      <dsp:txXfrm rot="5400000">
        <a:off x="6019800" y="807719"/>
        <a:ext cx="2805410" cy="2423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A73F3-D3E5-4F56-87C5-5DD41530576B}">
      <dsp:nvSpPr>
        <dsp:cNvPr id="0" name=""/>
        <dsp:cNvSpPr/>
      </dsp:nvSpPr>
      <dsp:spPr>
        <a:xfrm>
          <a:off x="1320397" y="-184213"/>
          <a:ext cx="6503204" cy="6503204"/>
        </a:xfrm>
        <a:prstGeom prst="circularArrow">
          <a:avLst>
            <a:gd name="adj1" fmla="val 5544"/>
            <a:gd name="adj2" fmla="val 330680"/>
            <a:gd name="adj3" fmla="val 13597234"/>
            <a:gd name="adj4" fmla="val 17495701"/>
            <a:gd name="adj5" fmla="val 5757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C9680-66FB-4CD2-8956-675C25B3485D}">
      <dsp:nvSpPr>
        <dsp:cNvPr id="0" name=""/>
        <dsp:cNvSpPr/>
      </dsp:nvSpPr>
      <dsp:spPr>
        <a:xfrm>
          <a:off x="2933694" y="-74227"/>
          <a:ext cx="3276610" cy="1535906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Хоровая студия «Радуга»</a:t>
          </a:r>
          <a:endParaRPr lang="ru-RU" sz="40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08671" y="750"/>
        <a:ext cx="3126656" cy="1385952"/>
      </dsp:txXfrm>
    </dsp:sp>
    <dsp:sp modelId="{15AA69C5-7993-436A-8A32-31E09429C9EC}">
      <dsp:nvSpPr>
        <dsp:cNvPr id="0" name=""/>
        <dsp:cNvSpPr/>
      </dsp:nvSpPr>
      <dsp:spPr>
        <a:xfrm>
          <a:off x="5690955" y="1786964"/>
          <a:ext cx="3071812" cy="2093148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8 лет обучения</a:t>
          </a:r>
          <a:endParaRPr lang="ru-RU" sz="36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93134" y="1889143"/>
        <a:ext cx="2867454" cy="1888790"/>
      </dsp:txXfrm>
    </dsp:sp>
    <dsp:sp modelId="{5E1B8C03-F52A-4FB4-9005-5A209203EA77}">
      <dsp:nvSpPr>
        <dsp:cNvPr id="0" name=""/>
        <dsp:cNvSpPr/>
      </dsp:nvSpPr>
      <dsp:spPr>
        <a:xfrm>
          <a:off x="4890029" y="4469680"/>
          <a:ext cx="3481346" cy="1833779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Возраст обучающихся – от 7 до 15 лет</a:t>
          </a:r>
          <a:endParaRPr lang="ru-RU" sz="32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79547" y="4559198"/>
        <a:ext cx="3302310" cy="1654743"/>
      </dsp:txXfrm>
    </dsp:sp>
    <dsp:sp modelId="{CA1ADBAB-86D9-4B82-84BA-306F79529052}">
      <dsp:nvSpPr>
        <dsp:cNvPr id="0" name=""/>
        <dsp:cNvSpPr/>
      </dsp:nvSpPr>
      <dsp:spPr>
        <a:xfrm>
          <a:off x="996208" y="4469695"/>
          <a:ext cx="3518607" cy="1833795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Группа включает в себя до 20 человек</a:t>
          </a:r>
          <a:endParaRPr lang="ru-RU" sz="32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85726" y="4559213"/>
        <a:ext cx="3339571" cy="1654759"/>
      </dsp:txXfrm>
    </dsp:sp>
    <dsp:sp modelId="{035CE495-E8A1-4B3A-BFA2-1A3F9DE8A02F}">
      <dsp:nvSpPr>
        <dsp:cNvPr id="0" name=""/>
        <dsp:cNvSpPr/>
      </dsp:nvSpPr>
      <dsp:spPr>
        <a:xfrm>
          <a:off x="399851" y="1712464"/>
          <a:ext cx="3071812" cy="2187483"/>
        </a:xfrm>
        <a:prstGeom prst="roundRect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420000" sx="1000" sy="1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Каждую  группу составляют учащиеся одной параллели </a:t>
          </a:r>
          <a:endParaRPr lang="ru-RU" sz="28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6635" y="1819248"/>
        <a:ext cx="2858244" cy="19739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72BE8-0533-46A9-B4A7-B6211E56B0E3}">
      <dsp:nvSpPr>
        <dsp:cNvPr id="0" name=""/>
        <dsp:cNvSpPr/>
      </dsp:nvSpPr>
      <dsp:spPr>
        <a:xfrm>
          <a:off x="204389" y="1032734"/>
          <a:ext cx="2779509" cy="2052573"/>
        </a:xfrm>
        <a:prstGeom prst="round2SameRect">
          <a:avLst>
            <a:gd name="adj1" fmla="val 8000"/>
            <a:gd name="adj2" fmla="val 0"/>
          </a:avLst>
        </a:prstGeom>
        <a:solidFill>
          <a:srgbClr val="89E0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F72BB-7EFD-4252-8DD1-460BA2FC030D}">
      <dsp:nvSpPr>
        <dsp:cNvPr id="0" name=""/>
        <dsp:cNvSpPr/>
      </dsp:nvSpPr>
      <dsp:spPr>
        <a:xfrm>
          <a:off x="0" y="3814657"/>
          <a:ext cx="3872246" cy="1588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Разработана для детей общеобразовательной школы, в том числе для детей с ОВЗ</a:t>
          </a:r>
          <a:endParaRPr lang="ru-RU" sz="2000" kern="1200" dirty="0"/>
        </a:p>
      </dsp:txBody>
      <dsp:txXfrm>
        <a:off x="0" y="3814657"/>
        <a:ext cx="2726934" cy="1588015"/>
      </dsp:txXfrm>
    </dsp:sp>
    <dsp:sp modelId="{65A26C3B-BB27-4F6B-97D1-D712F161D093}">
      <dsp:nvSpPr>
        <dsp:cNvPr id="0" name=""/>
        <dsp:cNvSpPr/>
      </dsp:nvSpPr>
      <dsp:spPr>
        <a:xfrm>
          <a:off x="561039" y="1161825"/>
          <a:ext cx="2098964" cy="17128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66D86-58C9-4DBC-8022-5D415E4D3099}">
      <dsp:nvSpPr>
        <dsp:cNvPr id="0" name=""/>
        <dsp:cNvSpPr/>
      </dsp:nvSpPr>
      <dsp:spPr>
        <a:xfrm>
          <a:off x="5842314" y="1108044"/>
          <a:ext cx="2833848" cy="2074836"/>
        </a:xfrm>
        <a:prstGeom prst="round2SameRect">
          <a:avLst>
            <a:gd name="adj1" fmla="val 8000"/>
            <a:gd name="adj2" fmla="val 0"/>
          </a:avLst>
        </a:prstGeom>
        <a:solidFill>
          <a:srgbClr val="89E0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9FE38-AF62-4828-817F-F03F9F8FF099}">
      <dsp:nvSpPr>
        <dsp:cNvPr id="0" name=""/>
        <dsp:cNvSpPr/>
      </dsp:nvSpPr>
      <dsp:spPr>
        <a:xfrm>
          <a:off x="6179348" y="4169172"/>
          <a:ext cx="2793251" cy="1109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Разный</a:t>
          </a:r>
          <a:r>
            <a:rPr lang="ru-RU" sz="4500" kern="1200" dirty="0" smtClean="0"/>
            <a:t> </a:t>
          </a:r>
          <a:r>
            <a:rPr lang="ru-RU" sz="3600" kern="1200" dirty="0" smtClean="0"/>
            <a:t>возраст</a:t>
          </a:r>
          <a:endParaRPr lang="ru-RU" sz="3600" kern="1200" dirty="0"/>
        </a:p>
      </dsp:txBody>
      <dsp:txXfrm>
        <a:off x="6233519" y="4223343"/>
        <a:ext cx="1858736" cy="1001356"/>
      </dsp:txXfrm>
    </dsp:sp>
    <dsp:sp modelId="{B531FB7F-51C2-46CE-B5B0-0C3B7FC7BF16}">
      <dsp:nvSpPr>
        <dsp:cNvPr id="0" name=""/>
        <dsp:cNvSpPr/>
      </dsp:nvSpPr>
      <dsp:spPr>
        <a:xfrm>
          <a:off x="6272500" y="1086522"/>
          <a:ext cx="2216402" cy="189403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26125-BE51-4FF4-A65F-AD2ED05C83FA}">
      <dsp:nvSpPr>
        <dsp:cNvPr id="0" name=""/>
        <dsp:cNvSpPr/>
      </dsp:nvSpPr>
      <dsp:spPr>
        <a:xfrm>
          <a:off x="3216182" y="1021924"/>
          <a:ext cx="2570990" cy="2058408"/>
        </a:xfrm>
        <a:prstGeom prst="round2SameRect">
          <a:avLst>
            <a:gd name="adj1" fmla="val 8000"/>
            <a:gd name="adj2" fmla="val 0"/>
          </a:avLst>
        </a:prstGeom>
        <a:solidFill>
          <a:srgbClr val="89E0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8686A-B466-44AE-A073-B482360B2FAD}">
      <dsp:nvSpPr>
        <dsp:cNvPr id="0" name=""/>
        <dsp:cNvSpPr/>
      </dsp:nvSpPr>
      <dsp:spPr>
        <a:xfrm>
          <a:off x="3559751" y="3128524"/>
          <a:ext cx="2441034" cy="11216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Разные стартовые способности</a:t>
          </a:r>
          <a:endParaRPr lang="ru-RU" sz="2100" kern="1200" dirty="0"/>
        </a:p>
      </dsp:txBody>
      <dsp:txXfrm>
        <a:off x="3614505" y="3183278"/>
        <a:ext cx="1609530" cy="1012134"/>
      </dsp:txXfrm>
    </dsp:sp>
    <dsp:sp modelId="{0511D134-4ED5-4D49-8AB7-BA3C910C5C8F}">
      <dsp:nvSpPr>
        <dsp:cNvPr id="0" name=""/>
        <dsp:cNvSpPr/>
      </dsp:nvSpPr>
      <dsp:spPr>
        <a:xfrm>
          <a:off x="3312941" y="1047868"/>
          <a:ext cx="2424684" cy="200316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A0202-B170-4326-BD55-C08F59F3DC8B}">
      <dsp:nvSpPr>
        <dsp:cNvPr id="0" name=""/>
        <dsp:cNvSpPr/>
      </dsp:nvSpPr>
      <dsp:spPr>
        <a:xfrm>
          <a:off x="166873" y="2790"/>
          <a:ext cx="3915667" cy="1957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69850" rIns="104775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b="1" kern="1200" dirty="0" smtClean="0"/>
            <a:t>Цель программы</a:t>
          </a:r>
          <a:endParaRPr lang="ru-RU" sz="5500" kern="1200" dirty="0"/>
        </a:p>
      </dsp:txBody>
      <dsp:txXfrm>
        <a:off x="166873" y="2790"/>
        <a:ext cx="3915667" cy="1957833"/>
      </dsp:txXfrm>
    </dsp:sp>
    <dsp:sp modelId="{ECD84070-33AE-4E20-A3B2-B9AD4CBC0ED5}">
      <dsp:nvSpPr>
        <dsp:cNvPr id="0" name=""/>
        <dsp:cNvSpPr/>
      </dsp:nvSpPr>
      <dsp:spPr>
        <a:xfrm>
          <a:off x="558440" y="1960624"/>
          <a:ext cx="391566" cy="1468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375"/>
              </a:lnTo>
              <a:lnTo>
                <a:pt x="391566" y="14683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C8E0BD-2E0A-4F42-805D-B785D823F38A}">
      <dsp:nvSpPr>
        <dsp:cNvPr id="0" name=""/>
        <dsp:cNvSpPr/>
      </dsp:nvSpPr>
      <dsp:spPr>
        <a:xfrm>
          <a:off x="950007" y="2450083"/>
          <a:ext cx="3132534" cy="1957833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воспитание личности ребенка средствами хорового искусства</a:t>
          </a:r>
          <a:endParaRPr lang="ru-RU" sz="2100" kern="1200" dirty="0"/>
        </a:p>
      </dsp:txBody>
      <dsp:txXfrm>
        <a:off x="950007" y="2450083"/>
        <a:ext cx="3132534" cy="1957833"/>
      </dsp:txXfrm>
    </dsp:sp>
    <dsp:sp modelId="{EE0A63BD-B6B0-4156-8EF3-11876CBD8874}">
      <dsp:nvSpPr>
        <dsp:cNvPr id="0" name=""/>
        <dsp:cNvSpPr/>
      </dsp:nvSpPr>
      <dsp:spPr>
        <a:xfrm>
          <a:off x="558440" y="1960624"/>
          <a:ext cx="432164" cy="3666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6494"/>
              </a:lnTo>
              <a:lnTo>
                <a:pt x="432164" y="36664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D4AF3-0D13-4A3D-B170-269E205E374D}">
      <dsp:nvSpPr>
        <dsp:cNvPr id="0" name=""/>
        <dsp:cNvSpPr/>
      </dsp:nvSpPr>
      <dsp:spPr>
        <a:xfrm>
          <a:off x="990604" y="4648201"/>
          <a:ext cx="3132534" cy="1957833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воспитание и развитие музыкального слуха и голоса ребенка</a:t>
          </a:r>
          <a:endParaRPr lang="ru-RU" sz="2100" kern="1200" dirty="0"/>
        </a:p>
      </dsp:txBody>
      <dsp:txXfrm>
        <a:off x="990604" y="4648201"/>
        <a:ext cx="3132534" cy="1957833"/>
      </dsp:txXfrm>
    </dsp:sp>
    <dsp:sp modelId="{A91FFB50-5F76-4A9D-A46B-2DFAE504D6B7}">
      <dsp:nvSpPr>
        <dsp:cNvPr id="0" name=""/>
        <dsp:cNvSpPr/>
      </dsp:nvSpPr>
      <dsp:spPr>
        <a:xfrm>
          <a:off x="5061458" y="2790"/>
          <a:ext cx="3915667" cy="1957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69850" rIns="104775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b="1" kern="1200" dirty="0" smtClean="0"/>
            <a:t>Задачи программы</a:t>
          </a:r>
          <a:endParaRPr lang="ru-RU" sz="5500" kern="1200" dirty="0"/>
        </a:p>
      </dsp:txBody>
      <dsp:txXfrm>
        <a:off x="5061458" y="2790"/>
        <a:ext cx="3915667" cy="1957833"/>
      </dsp:txXfrm>
    </dsp:sp>
    <dsp:sp modelId="{2E8F518F-57C9-43F5-89AD-3128B2D299CC}">
      <dsp:nvSpPr>
        <dsp:cNvPr id="0" name=""/>
        <dsp:cNvSpPr/>
      </dsp:nvSpPr>
      <dsp:spPr>
        <a:xfrm>
          <a:off x="5453025" y="1960624"/>
          <a:ext cx="391566" cy="1468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375"/>
              </a:lnTo>
              <a:lnTo>
                <a:pt x="391566" y="14683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D1744E-9D17-4211-B41D-64E356FB265A}">
      <dsp:nvSpPr>
        <dsp:cNvPr id="0" name=""/>
        <dsp:cNvSpPr/>
      </dsp:nvSpPr>
      <dsp:spPr>
        <a:xfrm>
          <a:off x="5844592" y="2450083"/>
          <a:ext cx="3132534" cy="1957833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прививать детям любовь к хоровому пению и выработать потребность в систематическом коллективном </a:t>
          </a:r>
          <a:r>
            <a:rPr lang="ru-RU" sz="2100" kern="1200" dirty="0" err="1" smtClean="0"/>
            <a:t>музицировании</a:t>
          </a:r>
          <a:endParaRPr lang="ru-RU" sz="2100" kern="1200" dirty="0"/>
        </a:p>
      </dsp:txBody>
      <dsp:txXfrm>
        <a:off x="5844592" y="2450083"/>
        <a:ext cx="3132534" cy="1957833"/>
      </dsp:txXfrm>
    </dsp:sp>
    <dsp:sp modelId="{4D704B8E-866C-4207-A76E-D43DFE6D2BE8}">
      <dsp:nvSpPr>
        <dsp:cNvPr id="0" name=""/>
        <dsp:cNvSpPr/>
      </dsp:nvSpPr>
      <dsp:spPr>
        <a:xfrm>
          <a:off x="5453025" y="1960624"/>
          <a:ext cx="414371" cy="3742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2693"/>
              </a:lnTo>
              <a:lnTo>
                <a:pt x="414371" y="3742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53C3C-3564-4C78-B0A7-49BC5AE714B4}">
      <dsp:nvSpPr>
        <dsp:cNvPr id="0" name=""/>
        <dsp:cNvSpPr/>
      </dsp:nvSpPr>
      <dsp:spPr>
        <a:xfrm>
          <a:off x="5867396" y="4724400"/>
          <a:ext cx="3132534" cy="1957833"/>
        </a:xfrm>
        <a:prstGeom prst="roundRect">
          <a:avLst>
            <a:gd name="adj" fmla="val 10000"/>
          </a:avLst>
        </a:prstGeom>
        <a:solidFill>
          <a:srgbClr val="FFFF9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организация учебно-воспитательной, творческой, концертной деятельности ребенка</a:t>
          </a:r>
          <a:endParaRPr lang="ru-RU" sz="2100" kern="1200" dirty="0"/>
        </a:p>
      </dsp:txBody>
      <dsp:txXfrm>
        <a:off x="5867396" y="4724400"/>
        <a:ext cx="3132534" cy="19578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0BD0E-5756-4651-BBC2-F5393C6356DE}">
      <dsp:nvSpPr>
        <dsp:cNvPr id="0" name=""/>
        <dsp:cNvSpPr/>
      </dsp:nvSpPr>
      <dsp:spPr>
        <a:xfrm>
          <a:off x="3657600" y="0"/>
          <a:ext cx="18288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Лого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ритмика </a:t>
          </a:r>
        </a:p>
      </dsp:txBody>
      <dsp:txXfrm>
        <a:off x="3657600" y="0"/>
        <a:ext cx="1828800" cy="990600"/>
      </dsp:txXfrm>
    </dsp:sp>
    <dsp:sp modelId="{660F3831-DF7C-4BC5-93C2-6934714B849B}">
      <dsp:nvSpPr>
        <dsp:cNvPr id="0" name=""/>
        <dsp:cNvSpPr/>
      </dsp:nvSpPr>
      <dsp:spPr>
        <a:xfrm>
          <a:off x="2743199" y="990600"/>
          <a:ext cx="36576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700" b="0" i="0" u="none" strike="noStrike" kern="1200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Ритмотерапия</a:t>
          </a:r>
          <a:endParaRPr kumimoji="0" lang="ru-RU" sz="27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3383280" y="990600"/>
        <a:ext cx="2377440" cy="990600"/>
      </dsp:txXfrm>
    </dsp:sp>
    <dsp:sp modelId="{5CCF2302-1DC0-4BA8-9401-5E0CA4B638CB}">
      <dsp:nvSpPr>
        <dsp:cNvPr id="0" name=""/>
        <dsp:cNvSpPr/>
      </dsp:nvSpPr>
      <dsp:spPr>
        <a:xfrm>
          <a:off x="1828800" y="1981200"/>
          <a:ext cx="54864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7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Фольклорная </a:t>
          </a:r>
          <a:r>
            <a:rPr kumimoji="0" lang="ru-RU" sz="2700" b="0" i="0" u="none" strike="noStrike" kern="1200" cap="none" normalizeH="0" baseline="0" dirty="0" err="1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арттерапия</a:t>
          </a:r>
          <a:r>
            <a:rPr kumimoji="0" lang="ru-RU" sz="27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.</a:t>
          </a:r>
        </a:p>
      </dsp:txBody>
      <dsp:txXfrm>
        <a:off x="2788919" y="1981200"/>
        <a:ext cx="3566160" cy="990600"/>
      </dsp:txXfrm>
    </dsp:sp>
    <dsp:sp modelId="{E2550446-EA1D-4012-A7A8-EE1C74DE4580}">
      <dsp:nvSpPr>
        <dsp:cNvPr id="0" name=""/>
        <dsp:cNvSpPr/>
      </dsp:nvSpPr>
      <dsp:spPr>
        <a:xfrm>
          <a:off x="914399" y="2971800"/>
          <a:ext cx="73152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7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Релаксация</a:t>
          </a:r>
          <a:endParaRPr kumimoji="0" lang="ru-RU" sz="27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2194559" y="2971800"/>
        <a:ext cx="4754880" cy="990600"/>
      </dsp:txXfrm>
    </dsp:sp>
    <dsp:sp modelId="{71E23CBE-622D-49F5-A563-CC2DEF9B6508}">
      <dsp:nvSpPr>
        <dsp:cNvPr id="0" name=""/>
        <dsp:cNvSpPr/>
      </dsp:nvSpPr>
      <dsp:spPr>
        <a:xfrm>
          <a:off x="0" y="3962400"/>
          <a:ext cx="9144000" cy="990600"/>
        </a:xfrm>
        <a:prstGeom prst="trapezoid">
          <a:avLst>
            <a:gd name="adj" fmla="val 9230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7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ahoma" pitchFamily="34" charset="0"/>
            </a:rPr>
            <a:t>Музыкальные игры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700" b="0" i="0" u="none" strike="noStrike" kern="1200" cap="none" normalizeH="0" baseline="0" dirty="0" smtClean="0">
            <a:ln>
              <a:noFill/>
            </a:ln>
            <a:solidFill>
              <a:srgbClr val="0000FF"/>
            </a:solidFill>
            <a:effectLst/>
            <a:latin typeface="Tahoma" pitchFamily="34" charset="0"/>
          </a:endParaRPr>
        </a:p>
      </dsp:txBody>
      <dsp:txXfrm>
        <a:off x="1600199" y="3962400"/>
        <a:ext cx="5943600" cy="9906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A73F3-D3E5-4F56-87C5-5DD41530576B}">
      <dsp:nvSpPr>
        <dsp:cNvPr id="0" name=""/>
        <dsp:cNvSpPr/>
      </dsp:nvSpPr>
      <dsp:spPr>
        <a:xfrm>
          <a:off x="1024091" y="-295573"/>
          <a:ext cx="6803793" cy="6803793"/>
        </a:xfrm>
        <a:prstGeom prst="circularArrow">
          <a:avLst>
            <a:gd name="adj1" fmla="val 5544"/>
            <a:gd name="adj2" fmla="val 330680"/>
            <a:gd name="adj3" fmla="val 12918572"/>
            <a:gd name="adj4" fmla="val 17932794"/>
            <a:gd name="adj5" fmla="val 5757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C9680-66FB-4CD2-8956-675C25B3485D}">
      <dsp:nvSpPr>
        <dsp:cNvPr id="0" name=""/>
        <dsp:cNvSpPr/>
      </dsp:nvSpPr>
      <dsp:spPr>
        <a:xfrm>
          <a:off x="2287883" y="173431"/>
          <a:ext cx="4276209" cy="160734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четыре компетентности педагога </a:t>
          </a:r>
          <a:endParaRPr lang="ru-RU" sz="40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7883" y="173431"/>
        <a:ext cx="4276209" cy="1607343"/>
      </dsp:txXfrm>
    </dsp:sp>
    <dsp:sp modelId="{15AA69C5-7993-436A-8A32-31E09429C9EC}">
      <dsp:nvSpPr>
        <dsp:cNvPr id="0" name=""/>
        <dsp:cNvSpPr/>
      </dsp:nvSpPr>
      <dsp:spPr>
        <a:xfrm>
          <a:off x="5388788" y="2068150"/>
          <a:ext cx="3755205" cy="2190504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предметная компетенция</a:t>
          </a:r>
          <a:r>
            <a:rPr lang="ru-RU" sz="3600" kern="1200" dirty="0" smtClean="0"/>
            <a:t> </a:t>
          </a:r>
          <a:endParaRPr lang="ru-RU" sz="3600" b="1" kern="1200" dirty="0">
            <a:solidFill>
              <a:schemeClr val="accent4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88788" y="2068150"/>
        <a:ext cx="3755205" cy="2190504"/>
      </dsp:txXfrm>
    </dsp:sp>
    <dsp:sp modelId="{5E1B8C03-F52A-4FB4-9005-5A209203EA77}">
      <dsp:nvSpPr>
        <dsp:cNvPr id="0" name=""/>
        <dsp:cNvSpPr/>
      </dsp:nvSpPr>
      <dsp:spPr>
        <a:xfrm>
          <a:off x="4603522" y="4676939"/>
          <a:ext cx="3974414" cy="1919071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коммуникативная компетенция</a:t>
          </a:r>
          <a:r>
            <a:rPr lang="ru-RU" sz="3200" kern="1200" dirty="0" smtClean="0"/>
            <a:t> </a:t>
          </a:r>
          <a:endParaRPr lang="ru-RU" sz="32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03522" y="4676939"/>
        <a:ext cx="3974414" cy="1919071"/>
      </dsp:txXfrm>
    </dsp:sp>
    <dsp:sp modelId="{CA1ADBAB-86D9-4B82-84BA-306F79529052}">
      <dsp:nvSpPr>
        <dsp:cNvPr id="0" name=""/>
        <dsp:cNvSpPr/>
      </dsp:nvSpPr>
      <dsp:spPr>
        <a:xfrm>
          <a:off x="695290" y="4676955"/>
          <a:ext cx="3682263" cy="191908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методическая компетенция</a:t>
          </a:r>
          <a:r>
            <a:rPr lang="ru-RU" sz="3200" kern="1200" dirty="0" smtClean="0"/>
            <a:t> </a:t>
          </a:r>
          <a:endParaRPr lang="ru-RU" sz="32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5290" y="4676955"/>
        <a:ext cx="3682263" cy="1919088"/>
      </dsp:txXfrm>
    </dsp:sp>
    <dsp:sp modelId="{035CE495-E8A1-4B3A-BFA2-1A3F9DE8A02F}">
      <dsp:nvSpPr>
        <dsp:cNvPr id="0" name=""/>
        <dsp:cNvSpPr/>
      </dsp:nvSpPr>
      <dsp:spPr>
        <a:xfrm>
          <a:off x="0" y="1999045"/>
          <a:ext cx="3214687" cy="2289227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420000" sx="1000" sy="1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Психолого-педагогическая компетенция</a:t>
          </a:r>
          <a:r>
            <a:rPr lang="ru-RU" sz="2800" kern="1200" dirty="0" smtClean="0"/>
            <a:t> </a:t>
          </a:r>
          <a:endParaRPr lang="ru-RU" sz="28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999045"/>
        <a:ext cx="3214687" cy="2289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65657-7D2D-4112-90D7-7AD9B6DF9ADD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DCB0E-6FE2-4B62-A266-185AFBC36E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DCB0E-6FE2-4B62-A266-185AFBC36EDF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9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39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FD76D-A615-4F08-97CA-78641A22A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65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062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82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58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1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58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20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16FE6-23AE-432A-9407-6E8F16649C22}" type="datetimeFigureOut">
              <a:rPr lang="ru-RU" smtClean="0"/>
              <a:pPr/>
              <a:t>пн 29.03.21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DAD4-9307-42A3-96A9-5EC220A20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90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19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11" Type="http://schemas.openxmlformats.org/officeDocument/2006/relationships/image" Target="../media/image18.gif"/><Relationship Id="rId5" Type="http://schemas.openxmlformats.org/officeDocument/2006/relationships/image" Target="../media/image12.wmf"/><Relationship Id="rId10" Type="http://schemas.openxmlformats.org/officeDocument/2006/relationships/image" Target="../media/image17.gif"/><Relationship Id="rId4" Type="http://schemas.openxmlformats.org/officeDocument/2006/relationships/image" Target="../media/image11.wmf"/><Relationship Id="rId9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9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gif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19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0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a-bibik.blogspot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9;&#1095;&#1080;&#1090;&#1077;&#1083;&#1100;%20&#1075;&#1086;&#1076;&#1072;\&#1055;&#1088;&#1077;&#1076;&#1089;&#1090;&#1072;&#1074;&#1083;&#1077;&#1085;&#1080;&#1077;%20&#1086;&#1087;&#1099;&#1090;&#1072;\&#1042;&#1086;%20&#1087;&#1086;&#1083;&#1077;%20&#1073;&#1077;&#1088;&#1077;&#1079;&#1082;&#1072;%20&#1089;&#1090;&#1086;&#1103;&#1083;&#1072;.MP3" TargetMode="External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gif"/><Relationship Id="rId3" Type="http://schemas.openxmlformats.org/officeDocument/2006/relationships/image" Target="../media/image160.gif"/><Relationship Id="rId7" Type="http://schemas.openxmlformats.org/officeDocument/2006/relationships/image" Target="../media/image16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3.gif"/><Relationship Id="rId11" Type="http://schemas.openxmlformats.org/officeDocument/2006/relationships/image" Target="../media/image168.jpeg"/><Relationship Id="rId5" Type="http://schemas.openxmlformats.org/officeDocument/2006/relationships/image" Target="../media/image162.gif"/><Relationship Id="rId10" Type="http://schemas.openxmlformats.org/officeDocument/2006/relationships/image" Target="../media/image167.jpeg"/><Relationship Id="rId4" Type="http://schemas.openxmlformats.org/officeDocument/2006/relationships/image" Target="../media/image161.gif"/><Relationship Id="rId9" Type="http://schemas.openxmlformats.org/officeDocument/2006/relationships/image" Target="../media/image1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2.gif"/><Relationship Id="rId4" Type="http://schemas.openxmlformats.org/officeDocument/2006/relationships/image" Target="../media/image1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3.gif"/><Relationship Id="rId4" Type="http://schemas.openxmlformats.org/officeDocument/2006/relationships/image" Target="../media/image182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90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8317" y="386080"/>
            <a:ext cx="6858000" cy="2392363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Информация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о профессиональных достижениях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учителя музыки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муниципального бюджетного общеобразовательного учреждения </a:t>
            </a:r>
            <a:r>
              <a:rPr lang="ru-RU" sz="2000" b="1" i="1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Манычская</a:t>
            </a: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средняя общеобразовательная школа </a:t>
            </a:r>
            <a:r>
              <a:rPr lang="ru-RU" sz="2000" b="1" i="1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Зерноградского</a:t>
            </a: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района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Ростовской области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Безручко Татьяны Юрьевны</a:t>
            </a:r>
            <a:endParaRPr lang="ru-RU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794000" y="4846320"/>
            <a:ext cx="1463040" cy="645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68317" y="5410200"/>
            <a:ext cx="6858000" cy="102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ru-RU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3680" y="6014720"/>
            <a:ext cx="1411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п.Сорговый 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2021год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muzikaa-117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2360" y="3759200"/>
            <a:ext cx="1428750" cy="381000"/>
          </a:xfrm>
          <a:prstGeom prst="rect">
            <a:avLst/>
          </a:prstGeom>
        </p:spPr>
      </p:pic>
      <p:pic>
        <p:nvPicPr>
          <p:cNvPr id="12" name="Рисунок 11" descr="muzikaa-117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7080" y="3098800"/>
            <a:ext cx="1428750" cy="381000"/>
          </a:xfrm>
          <a:prstGeom prst="rect">
            <a:avLst/>
          </a:prstGeom>
        </p:spPr>
      </p:pic>
      <p:pic>
        <p:nvPicPr>
          <p:cNvPr id="13" name="Рисунок 12" descr="muzikaa-117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8920" y="4439920"/>
            <a:ext cx="1428750" cy="381000"/>
          </a:xfrm>
          <a:prstGeom prst="rect">
            <a:avLst/>
          </a:prstGeom>
        </p:spPr>
      </p:pic>
      <p:pic>
        <p:nvPicPr>
          <p:cNvPr id="14" name="Рисунок 13" descr="muzikaa-117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5480" y="5120640"/>
            <a:ext cx="1428750" cy="381000"/>
          </a:xfrm>
          <a:prstGeom prst="rect">
            <a:avLst/>
          </a:prstGeom>
        </p:spPr>
      </p:pic>
      <p:pic>
        <p:nvPicPr>
          <p:cNvPr id="1026" name="Picture 2" descr="D:\СЕРДЦЕ\защита программы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585" y="0"/>
            <a:ext cx="2121535" cy="835577"/>
          </a:xfrm>
          <a:prstGeom prst="rect">
            <a:avLst/>
          </a:prstGeom>
          <a:noFill/>
        </p:spPr>
      </p:pic>
      <p:pic>
        <p:nvPicPr>
          <p:cNvPr id="15" name="Picture 2" descr="C:\Users\Пользователь\Downloads\muzyka-animatsionnaya-kartinka-034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7002" y="3368910"/>
            <a:ext cx="1641158" cy="1222139"/>
          </a:xfrm>
          <a:prstGeom prst="rect">
            <a:avLst/>
          </a:prstGeom>
          <a:noFill/>
        </p:spPr>
      </p:pic>
      <p:pic>
        <p:nvPicPr>
          <p:cNvPr id="3" name="Picture 2" descr="K:\ПНПО БЕЗРУЧКО ТЮ\01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3117" y="2910467"/>
            <a:ext cx="2042661" cy="3041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5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J:\ПНПО Безручко\сайт фото\Свидетельство Конспект урока  «Гори, гори ясно, чтобы не погасло!»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860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:\ПНПО Безручко\сайт фото\Свидетельство Конспект урока _Песня русская в березах_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3360" y="1"/>
            <a:ext cx="313150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ПНПО Безручко\сайт фото\Свидетельство Конспект урока _Рождество Христово_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8825" y="0"/>
            <a:ext cx="330517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Свидетельство проекта infourok.ru №АХ478552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8390" y="2529840"/>
            <a:ext cx="3086100" cy="432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J:\ПНПО Безручко\сайт фото\Свидетельство Конспект  урока «Прощай, прощай масленица!» обряды прощёного воскресенья.pn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3840" y="2506662"/>
            <a:ext cx="307904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:\ПНПО Безручко\сайт фото\212181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3978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21219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771" y="0"/>
            <a:ext cx="45502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J:\ПНПО Безручко\письма поддержки\Владимирова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93771" cy="6858000"/>
          </a:xfrm>
          <a:prstGeom prst="rect">
            <a:avLst/>
          </a:prstGeom>
          <a:noFill/>
        </p:spPr>
      </p:pic>
      <p:pic>
        <p:nvPicPr>
          <p:cNvPr id="5123" name="Picture 3" descr="J:\ПНПО Безручко\письма поддержки\Владимиров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658" y="4275337"/>
            <a:ext cx="4539342" cy="2582663"/>
          </a:xfrm>
          <a:prstGeom prst="rect">
            <a:avLst/>
          </a:prstGeom>
          <a:noFill/>
        </p:spPr>
      </p:pic>
      <p:pic>
        <p:nvPicPr>
          <p:cNvPr id="6" name="Picture 8" descr="pe01758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686" y="678154"/>
            <a:ext cx="2873828" cy="3105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:\ПНПО Безручко\сайт фото\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889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487" y="0"/>
            <a:ext cx="47135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J:\ПНПО Безручко\сайт фото\Сертификат Безручко Татьяна Юрьевн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240" y="0"/>
            <a:ext cx="4429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Сертификат проекта Infourok.ru № АA-1923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281" y="0"/>
            <a:ext cx="3931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J:\ПНПО Безручко\сайт фото\213000 (1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998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213000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370" y="0"/>
            <a:ext cx="47026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ПНПО Безручко\сайт фото\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058" y="0"/>
            <a:ext cx="5214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pe02947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7312" y="3777344"/>
            <a:ext cx="1844800" cy="2155370"/>
          </a:xfrm>
          <a:prstGeom prst="rect">
            <a:avLst/>
          </a:prstGeom>
          <a:noFill/>
        </p:spPr>
      </p:pic>
      <p:pic>
        <p:nvPicPr>
          <p:cNvPr id="6" name="Picture 11" descr="pe0182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826" y="726481"/>
            <a:ext cx="1672173" cy="2223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Пользователь\Pictures\2019-03-19\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5284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Pictures\2019-03-19\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687" y="-1"/>
            <a:ext cx="463731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J:\ПНПО Безручко\сайт фото\65879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228" y="0"/>
            <a:ext cx="54537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Пользователь\Downloads\84583368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3057" y="1709057"/>
            <a:ext cx="1861457" cy="2503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ПНПО Безручко\сайт фото\картинки\21973945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6915" y="1597336"/>
            <a:ext cx="2612570" cy="273517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23256" y="479361"/>
            <a:ext cx="490945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Aharoni" pitchFamily="2" charset="-79"/>
              </a:rPr>
              <a:t>Как </a:t>
            </a:r>
          </a:p>
          <a:p>
            <a:r>
              <a:rPr lang="ru-R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Aharoni" pitchFamily="2" charset="-79"/>
              </a:rPr>
              <a:t>оценить уровень достижений ученика</a:t>
            </a:r>
            <a:endParaRPr lang="ru-R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  <a:cs typeface="Aharoni" pitchFamily="2" charset="-79"/>
            </a:endParaRPr>
          </a:p>
        </p:txBody>
      </p:sp>
      <p:pic>
        <p:nvPicPr>
          <p:cNvPr id="7171" name="Picture 3" descr="J:\ПНПО Безручко\сайт фото\картинки\49984640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3403" y="4593771"/>
            <a:ext cx="2554740" cy="2264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32840" y="390525"/>
            <a:ext cx="6172200" cy="6467475"/>
            <a:chOff x="1008" y="336"/>
            <a:chExt cx="3720" cy="407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057" y="457"/>
              <a:ext cx="3609" cy="3863"/>
              <a:chOff x="1057" y="457"/>
              <a:chExt cx="3609" cy="3863"/>
            </a:xfrm>
          </p:grpSpPr>
          <p:sp>
            <p:nvSpPr>
              <p:cNvPr id="17412" name="Freeform 4"/>
              <p:cNvSpPr>
                <a:spLocks/>
              </p:cNvSpPr>
              <p:nvPr/>
            </p:nvSpPr>
            <p:spPr bwMode="auto">
              <a:xfrm>
                <a:off x="1057" y="457"/>
                <a:ext cx="3609" cy="3863"/>
              </a:xfrm>
              <a:custGeom>
                <a:avLst/>
                <a:gdLst/>
                <a:ahLst/>
                <a:cxnLst>
                  <a:cxn ang="0">
                    <a:pos x="53" y="1748"/>
                  </a:cxn>
                  <a:cxn ang="0">
                    <a:pos x="192" y="983"/>
                  </a:cxn>
                  <a:cxn ang="0">
                    <a:pos x="262" y="884"/>
                  </a:cxn>
                  <a:cxn ang="0">
                    <a:pos x="331" y="725"/>
                  </a:cxn>
                  <a:cxn ang="0">
                    <a:pos x="589" y="477"/>
                  </a:cxn>
                  <a:cxn ang="0">
                    <a:pos x="768" y="347"/>
                  </a:cxn>
                  <a:cxn ang="0">
                    <a:pos x="868" y="288"/>
                  </a:cxn>
                  <a:cxn ang="0">
                    <a:pos x="1036" y="179"/>
                  </a:cxn>
                  <a:cxn ang="0">
                    <a:pos x="1235" y="109"/>
                  </a:cxn>
                  <a:cxn ang="0">
                    <a:pos x="1751" y="0"/>
                  </a:cxn>
                  <a:cxn ang="0">
                    <a:pos x="2417" y="79"/>
                  </a:cxn>
                  <a:cxn ang="0">
                    <a:pos x="2874" y="357"/>
                  </a:cxn>
                  <a:cxn ang="0">
                    <a:pos x="2983" y="407"/>
                  </a:cxn>
                  <a:cxn ang="0">
                    <a:pos x="3142" y="576"/>
                  </a:cxn>
                  <a:cxn ang="0">
                    <a:pos x="3261" y="705"/>
                  </a:cxn>
                  <a:cxn ang="0">
                    <a:pos x="3460" y="1023"/>
                  </a:cxn>
                  <a:cxn ang="0">
                    <a:pos x="3539" y="1142"/>
                  </a:cxn>
                  <a:cxn ang="0">
                    <a:pos x="3609" y="1648"/>
                  </a:cxn>
                  <a:cxn ang="0">
                    <a:pos x="3519" y="2125"/>
                  </a:cxn>
                  <a:cxn ang="0">
                    <a:pos x="3370" y="2502"/>
                  </a:cxn>
                  <a:cxn ang="0">
                    <a:pos x="3281" y="2651"/>
                  </a:cxn>
                  <a:cxn ang="0">
                    <a:pos x="3082" y="2830"/>
                  </a:cxn>
                  <a:cxn ang="0">
                    <a:pos x="2993" y="2939"/>
                  </a:cxn>
                  <a:cxn ang="0">
                    <a:pos x="2774" y="3108"/>
                  </a:cxn>
                  <a:cxn ang="0">
                    <a:pos x="2625" y="3208"/>
                  </a:cxn>
                  <a:cxn ang="0">
                    <a:pos x="2049" y="3376"/>
                  </a:cxn>
                  <a:cxn ang="0">
                    <a:pos x="1513" y="3386"/>
                  </a:cxn>
                  <a:cxn ang="0">
                    <a:pos x="1205" y="3327"/>
                  </a:cxn>
                  <a:cxn ang="0">
                    <a:pos x="937" y="3158"/>
                  </a:cxn>
                  <a:cxn ang="0">
                    <a:pos x="689" y="2969"/>
                  </a:cxn>
                  <a:cxn ang="0">
                    <a:pos x="560" y="2810"/>
                  </a:cxn>
                  <a:cxn ang="0">
                    <a:pos x="431" y="2701"/>
                  </a:cxn>
                  <a:cxn ang="0">
                    <a:pos x="262" y="2512"/>
                  </a:cxn>
                  <a:cxn ang="0">
                    <a:pos x="93" y="2165"/>
                  </a:cxn>
                  <a:cxn ang="0">
                    <a:pos x="33" y="2006"/>
                  </a:cxn>
                </a:cxnLst>
                <a:rect l="0" t="0" r="r" b="b"/>
                <a:pathLst>
                  <a:path w="3609" h="3396">
                    <a:moveTo>
                      <a:pt x="33" y="2006"/>
                    </a:moveTo>
                    <a:cubicBezTo>
                      <a:pt x="45" y="1897"/>
                      <a:pt x="49" y="1879"/>
                      <a:pt x="53" y="1748"/>
                    </a:cubicBezTo>
                    <a:cubicBezTo>
                      <a:pt x="60" y="1532"/>
                      <a:pt x="0" y="1309"/>
                      <a:pt x="133" y="1132"/>
                    </a:cubicBezTo>
                    <a:cubicBezTo>
                      <a:pt x="143" y="1093"/>
                      <a:pt x="171" y="1017"/>
                      <a:pt x="192" y="983"/>
                    </a:cubicBezTo>
                    <a:cubicBezTo>
                      <a:pt x="201" y="969"/>
                      <a:pt x="212" y="957"/>
                      <a:pt x="222" y="943"/>
                    </a:cubicBezTo>
                    <a:cubicBezTo>
                      <a:pt x="236" y="924"/>
                      <a:pt x="262" y="884"/>
                      <a:pt x="262" y="884"/>
                    </a:cubicBezTo>
                    <a:cubicBezTo>
                      <a:pt x="278" y="821"/>
                      <a:pt x="265" y="856"/>
                      <a:pt x="311" y="784"/>
                    </a:cubicBezTo>
                    <a:cubicBezTo>
                      <a:pt x="322" y="767"/>
                      <a:pt x="320" y="743"/>
                      <a:pt x="331" y="725"/>
                    </a:cubicBezTo>
                    <a:cubicBezTo>
                      <a:pt x="352" y="691"/>
                      <a:pt x="399" y="649"/>
                      <a:pt x="431" y="625"/>
                    </a:cubicBezTo>
                    <a:cubicBezTo>
                      <a:pt x="460" y="536"/>
                      <a:pt x="499" y="505"/>
                      <a:pt x="589" y="477"/>
                    </a:cubicBezTo>
                    <a:cubicBezTo>
                      <a:pt x="618" y="439"/>
                      <a:pt x="664" y="387"/>
                      <a:pt x="709" y="367"/>
                    </a:cubicBezTo>
                    <a:cubicBezTo>
                      <a:pt x="728" y="358"/>
                      <a:pt x="748" y="354"/>
                      <a:pt x="768" y="347"/>
                    </a:cubicBezTo>
                    <a:cubicBezTo>
                      <a:pt x="778" y="344"/>
                      <a:pt x="798" y="337"/>
                      <a:pt x="798" y="337"/>
                    </a:cubicBezTo>
                    <a:cubicBezTo>
                      <a:pt x="821" y="321"/>
                      <a:pt x="856" y="314"/>
                      <a:pt x="868" y="288"/>
                    </a:cubicBezTo>
                    <a:cubicBezTo>
                      <a:pt x="872" y="280"/>
                      <a:pt x="895" y="225"/>
                      <a:pt x="907" y="218"/>
                    </a:cubicBezTo>
                    <a:cubicBezTo>
                      <a:pt x="943" y="196"/>
                      <a:pt x="997" y="194"/>
                      <a:pt x="1036" y="179"/>
                    </a:cubicBezTo>
                    <a:cubicBezTo>
                      <a:pt x="1149" y="136"/>
                      <a:pt x="1027" y="185"/>
                      <a:pt x="1126" y="129"/>
                    </a:cubicBezTo>
                    <a:cubicBezTo>
                      <a:pt x="1152" y="114"/>
                      <a:pt x="1220" y="111"/>
                      <a:pt x="1235" y="109"/>
                    </a:cubicBezTo>
                    <a:cubicBezTo>
                      <a:pt x="1295" y="79"/>
                      <a:pt x="1334" y="77"/>
                      <a:pt x="1404" y="69"/>
                    </a:cubicBezTo>
                    <a:cubicBezTo>
                      <a:pt x="1518" y="32"/>
                      <a:pt x="1635" y="30"/>
                      <a:pt x="1751" y="0"/>
                    </a:cubicBezTo>
                    <a:cubicBezTo>
                      <a:pt x="1877" y="3"/>
                      <a:pt x="2003" y="4"/>
                      <a:pt x="2129" y="10"/>
                    </a:cubicBezTo>
                    <a:cubicBezTo>
                      <a:pt x="2223" y="14"/>
                      <a:pt x="2323" y="63"/>
                      <a:pt x="2417" y="79"/>
                    </a:cubicBezTo>
                    <a:cubicBezTo>
                      <a:pt x="2509" y="148"/>
                      <a:pt x="2644" y="161"/>
                      <a:pt x="2754" y="189"/>
                    </a:cubicBezTo>
                    <a:cubicBezTo>
                      <a:pt x="2825" y="311"/>
                      <a:pt x="2762" y="211"/>
                      <a:pt x="2874" y="357"/>
                    </a:cubicBezTo>
                    <a:cubicBezTo>
                      <a:pt x="2881" y="366"/>
                      <a:pt x="2882" y="382"/>
                      <a:pt x="2893" y="387"/>
                    </a:cubicBezTo>
                    <a:cubicBezTo>
                      <a:pt x="2921" y="400"/>
                      <a:pt x="2953" y="400"/>
                      <a:pt x="2983" y="407"/>
                    </a:cubicBezTo>
                    <a:cubicBezTo>
                      <a:pt x="3039" y="449"/>
                      <a:pt x="3070" y="463"/>
                      <a:pt x="3122" y="496"/>
                    </a:cubicBezTo>
                    <a:cubicBezTo>
                      <a:pt x="3129" y="523"/>
                      <a:pt x="3126" y="554"/>
                      <a:pt x="3142" y="576"/>
                    </a:cubicBezTo>
                    <a:cubicBezTo>
                      <a:pt x="3161" y="603"/>
                      <a:pt x="3199" y="611"/>
                      <a:pt x="3221" y="635"/>
                    </a:cubicBezTo>
                    <a:cubicBezTo>
                      <a:pt x="3239" y="655"/>
                      <a:pt x="3244" y="684"/>
                      <a:pt x="3261" y="705"/>
                    </a:cubicBezTo>
                    <a:cubicBezTo>
                      <a:pt x="3284" y="734"/>
                      <a:pt x="3319" y="753"/>
                      <a:pt x="3340" y="784"/>
                    </a:cubicBezTo>
                    <a:cubicBezTo>
                      <a:pt x="3379" y="839"/>
                      <a:pt x="3405" y="979"/>
                      <a:pt x="3460" y="1023"/>
                    </a:cubicBezTo>
                    <a:cubicBezTo>
                      <a:pt x="3481" y="1039"/>
                      <a:pt x="3506" y="1049"/>
                      <a:pt x="3529" y="1062"/>
                    </a:cubicBezTo>
                    <a:cubicBezTo>
                      <a:pt x="3532" y="1089"/>
                      <a:pt x="3533" y="1116"/>
                      <a:pt x="3539" y="1142"/>
                    </a:cubicBezTo>
                    <a:cubicBezTo>
                      <a:pt x="3546" y="1172"/>
                      <a:pt x="3569" y="1231"/>
                      <a:pt x="3569" y="1231"/>
                    </a:cubicBezTo>
                    <a:cubicBezTo>
                      <a:pt x="3576" y="1371"/>
                      <a:pt x="3586" y="1510"/>
                      <a:pt x="3609" y="1648"/>
                    </a:cubicBezTo>
                    <a:cubicBezTo>
                      <a:pt x="3606" y="1734"/>
                      <a:pt x="3607" y="1821"/>
                      <a:pt x="3599" y="1907"/>
                    </a:cubicBezTo>
                    <a:cubicBezTo>
                      <a:pt x="3593" y="1974"/>
                      <a:pt x="3541" y="2065"/>
                      <a:pt x="3519" y="2125"/>
                    </a:cubicBezTo>
                    <a:cubicBezTo>
                      <a:pt x="3479" y="2234"/>
                      <a:pt x="3437" y="2338"/>
                      <a:pt x="3390" y="2443"/>
                    </a:cubicBezTo>
                    <a:cubicBezTo>
                      <a:pt x="3381" y="2462"/>
                      <a:pt x="3377" y="2482"/>
                      <a:pt x="3370" y="2502"/>
                    </a:cubicBezTo>
                    <a:cubicBezTo>
                      <a:pt x="3358" y="2536"/>
                      <a:pt x="3313" y="2589"/>
                      <a:pt x="3291" y="2622"/>
                    </a:cubicBezTo>
                    <a:cubicBezTo>
                      <a:pt x="3285" y="2631"/>
                      <a:pt x="3287" y="2643"/>
                      <a:pt x="3281" y="2651"/>
                    </a:cubicBezTo>
                    <a:cubicBezTo>
                      <a:pt x="3265" y="2671"/>
                      <a:pt x="3238" y="2681"/>
                      <a:pt x="3221" y="2701"/>
                    </a:cubicBezTo>
                    <a:cubicBezTo>
                      <a:pt x="3171" y="2761"/>
                      <a:pt x="3163" y="2810"/>
                      <a:pt x="3082" y="2830"/>
                    </a:cubicBezTo>
                    <a:cubicBezTo>
                      <a:pt x="3035" y="2900"/>
                      <a:pt x="3055" y="2870"/>
                      <a:pt x="3023" y="2920"/>
                    </a:cubicBezTo>
                    <a:cubicBezTo>
                      <a:pt x="3017" y="2930"/>
                      <a:pt x="3002" y="2932"/>
                      <a:pt x="2993" y="2939"/>
                    </a:cubicBezTo>
                    <a:cubicBezTo>
                      <a:pt x="2961" y="2965"/>
                      <a:pt x="2924" y="2992"/>
                      <a:pt x="2893" y="3019"/>
                    </a:cubicBezTo>
                    <a:cubicBezTo>
                      <a:pt x="2844" y="3063"/>
                      <a:pt x="2834" y="3088"/>
                      <a:pt x="2774" y="3108"/>
                    </a:cubicBezTo>
                    <a:cubicBezTo>
                      <a:pt x="2745" y="3128"/>
                      <a:pt x="2712" y="3135"/>
                      <a:pt x="2685" y="3158"/>
                    </a:cubicBezTo>
                    <a:cubicBezTo>
                      <a:pt x="2659" y="3180"/>
                      <a:pt x="2656" y="3194"/>
                      <a:pt x="2625" y="3208"/>
                    </a:cubicBezTo>
                    <a:cubicBezTo>
                      <a:pt x="2494" y="3266"/>
                      <a:pt x="2361" y="3295"/>
                      <a:pt x="2218" y="3307"/>
                    </a:cubicBezTo>
                    <a:cubicBezTo>
                      <a:pt x="2172" y="3323"/>
                      <a:pt x="2089" y="3370"/>
                      <a:pt x="2049" y="3376"/>
                    </a:cubicBezTo>
                    <a:cubicBezTo>
                      <a:pt x="1964" y="3388"/>
                      <a:pt x="1877" y="3386"/>
                      <a:pt x="1791" y="3396"/>
                    </a:cubicBezTo>
                    <a:cubicBezTo>
                      <a:pt x="1698" y="3393"/>
                      <a:pt x="1606" y="3392"/>
                      <a:pt x="1513" y="3386"/>
                    </a:cubicBezTo>
                    <a:cubicBezTo>
                      <a:pt x="1476" y="3384"/>
                      <a:pt x="1476" y="3373"/>
                      <a:pt x="1444" y="3366"/>
                    </a:cubicBezTo>
                    <a:cubicBezTo>
                      <a:pt x="1366" y="3349"/>
                      <a:pt x="1284" y="3337"/>
                      <a:pt x="1205" y="3327"/>
                    </a:cubicBezTo>
                    <a:cubicBezTo>
                      <a:pt x="1159" y="3304"/>
                      <a:pt x="1107" y="3289"/>
                      <a:pt x="1066" y="3257"/>
                    </a:cubicBezTo>
                    <a:cubicBezTo>
                      <a:pt x="1033" y="3231"/>
                      <a:pt x="979" y="3176"/>
                      <a:pt x="937" y="3158"/>
                    </a:cubicBezTo>
                    <a:cubicBezTo>
                      <a:pt x="874" y="3131"/>
                      <a:pt x="816" y="3096"/>
                      <a:pt x="758" y="3059"/>
                    </a:cubicBezTo>
                    <a:cubicBezTo>
                      <a:pt x="735" y="3029"/>
                      <a:pt x="718" y="2994"/>
                      <a:pt x="689" y="2969"/>
                    </a:cubicBezTo>
                    <a:cubicBezTo>
                      <a:pt x="673" y="2955"/>
                      <a:pt x="642" y="2965"/>
                      <a:pt x="629" y="2949"/>
                    </a:cubicBezTo>
                    <a:cubicBezTo>
                      <a:pt x="596" y="2909"/>
                      <a:pt x="577" y="2859"/>
                      <a:pt x="560" y="2810"/>
                    </a:cubicBezTo>
                    <a:cubicBezTo>
                      <a:pt x="553" y="2790"/>
                      <a:pt x="555" y="2766"/>
                      <a:pt x="540" y="2751"/>
                    </a:cubicBezTo>
                    <a:cubicBezTo>
                      <a:pt x="519" y="2730"/>
                      <a:pt x="465" y="2713"/>
                      <a:pt x="431" y="2701"/>
                    </a:cubicBezTo>
                    <a:cubicBezTo>
                      <a:pt x="431" y="2701"/>
                      <a:pt x="391" y="2661"/>
                      <a:pt x="371" y="2641"/>
                    </a:cubicBezTo>
                    <a:cubicBezTo>
                      <a:pt x="328" y="2599"/>
                      <a:pt x="289" y="2565"/>
                      <a:pt x="262" y="2512"/>
                    </a:cubicBezTo>
                    <a:cubicBezTo>
                      <a:pt x="242" y="2384"/>
                      <a:pt x="242" y="2280"/>
                      <a:pt x="123" y="2205"/>
                    </a:cubicBezTo>
                    <a:cubicBezTo>
                      <a:pt x="113" y="2192"/>
                      <a:pt x="98" y="2181"/>
                      <a:pt x="93" y="2165"/>
                    </a:cubicBezTo>
                    <a:cubicBezTo>
                      <a:pt x="77" y="2117"/>
                      <a:pt x="96" y="2061"/>
                      <a:pt x="73" y="2016"/>
                    </a:cubicBezTo>
                    <a:cubicBezTo>
                      <a:pt x="28" y="1926"/>
                      <a:pt x="33" y="1992"/>
                      <a:pt x="33" y="200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FF99CC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13" name="Rectangle 5"/>
              <p:cNvSpPr>
                <a:spLocks noChangeArrowheads="1"/>
              </p:cNvSpPr>
              <p:nvPr/>
            </p:nvSpPr>
            <p:spPr bwMode="auto">
              <a:xfrm>
                <a:off x="1207" y="1722"/>
                <a:ext cx="3276" cy="1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i="1" dirty="0" smtClean="0"/>
                  <a:t>«Развитие творческого потенциала учащихся на уроках музыки с использованием инновационных технологий в рамках ФГОС»</a:t>
                </a:r>
                <a:endParaRPr lang="ru-RU" sz="2400" b="1" dirty="0">
                  <a:latin typeface="Bradley Hand ITC" pitchFamily="66" charset="0"/>
                </a:endParaRPr>
              </a:p>
            </p:txBody>
          </p:sp>
        </p:grpSp>
        <p:sp>
          <p:nvSpPr>
            <p:cNvPr id="17414" name="AutoShape 6"/>
            <p:cNvSpPr>
              <a:spLocks noChangeArrowheads="1"/>
            </p:cNvSpPr>
            <p:nvPr/>
          </p:nvSpPr>
          <p:spPr bwMode="auto">
            <a:xfrm>
              <a:off x="1008" y="336"/>
              <a:ext cx="3720" cy="4074"/>
            </a:xfrm>
            <a:custGeom>
              <a:avLst/>
              <a:gdLst>
                <a:gd name="G0" fmla="+- 1061 0 0"/>
                <a:gd name="G1" fmla="+- 21600 0 1061"/>
                <a:gd name="G2" fmla="+- 21600 0 106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61" y="10800"/>
                  </a:moveTo>
                  <a:cubicBezTo>
                    <a:pt x="1061" y="16179"/>
                    <a:pt x="5421" y="20539"/>
                    <a:pt x="10800" y="20539"/>
                  </a:cubicBezTo>
                  <a:cubicBezTo>
                    <a:pt x="16179" y="20539"/>
                    <a:pt x="20539" y="16179"/>
                    <a:pt x="20539" y="10800"/>
                  </a:cubicBezTo>
                  <a:cubicBezTo>
                    <a:pt x="20539" y="5421"/>
                    <a:pt x="16179" y="1061"/>
                    <a:pt x="10800" y="1061"/>
                  </a:cubicBezTo>
                  <a:cubicBezTo>
                    <a:pt x="5421" y="1061"/>
                    <a:pt x="1061" y="5421"/>
                    <a:pt x="1061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20828" y="0"/>
            <a:ext cx="7144539" cy="6463862"/>
            <a:chOff x="384" y="144"/>
            <a:chExt cx="4797" cy="3936"/>
          </a:xfrm>
        </p:grpSpPr>
        <p:pic>
          <p:nvPicPr>
            <p:cNvPr id="17416" name="Picture 8" descr="pe01758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8" y="405"/>
              <a:ext cx="1056" cy="1035"/>
            </a:xfrm>
            <a:prstGeom prst="rect">
              <a:avLst/>
            </a:prstGeom>
            <a:noFill/>
          </p:spPr>
        </p:pic>
        <p:pic>
          <p:nvPicPr>
            <p:cNvPr id="17417" name="Picture 9" descr="pe02947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3059"/>
              <a:ext cx="839" cy="889"/>
            </a:xfrm>
            <a:prstGeom prst="rect">
              <a:avLst/>
            </a:prstGeom>
            <a:noFill/>
          </p:spPr>
        </p:pic>
        <p:pic>
          <p:nvPicPr>
            <p:cNvPr id="17418" name="Picture 10" descr="bd07226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1710"/>
              <a:ext cx="644" cy="912"/>
            </a:xfrm>
            <a:prstGeom prst="rect">
              <a:avLst/>
            </a:prstGeom>
            <a:noFill/>
          </p:spPr>
        </p:pic>
        <p:pic>
          <p:nvPicPr>
            <p:cNvPr id="17419" name="Picture 11" descr="pe01821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69" y="1753"/>
              <a:ext cx="889" cy="1008"/>
            </a:xfrm>
            <a:prstGeom prst="rect">
              <a:avLst/>
            </a:prstGeom>
            <a:noFill/>
          </p:spPr>
        </p:pic>
        <p:pic>
          <p:nvPicPr>
            <p:cNvPr id="17420" name="Picture 12" descr="pe02654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52" y="144"/>
              <a:ext cx="1104" cy="1035"/>
            </a:xfrm>
            <a:prstGeom prst="rect">
              <a:avLst/>
            </a:prstGeom>
            <a:noFill/>
          </p:spPr>
        </p:pic>
        <p:pic>
          <p:nvPicPr>
            <p:cNvPr id="17421" name="Picture 13" descr="bd07214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4" y="448"/>
              <a:ext cx="715" cy="816"/>
            </a:xfrm>
            <a:prstGeom prst="rect">
              <a:avLst/>
            </a:prstGeom>
            <a:noFill/>
          </p:spPr>
        </p:pic>
        <p:pic>
          <p:nvPicPr>
            <p:cNvPr id="17422" name="Picture 14" descr="pe02282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78" y="2928"/>
              <a:ext cx="1103" cy="1152"/>
            </a:xfrm>
            <a:prstGeom prst="rect">
              <a:avLst/>
            </a:prstGeom>
            <a:noFill/>
          </p:spPr>
        </p:pic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400925" y="0"/>
            <a:ext cx="1743075" cy="2133600"/>
            <a:chOff x="4662" y="0"/>
            <a:chExt cx="1098" cy="1344"/>
          </a:xfrm>
        </p:grpSpPr>
        <p:pic>
          <p:nvPicPr>
            <p:cNvPr id="17424" name="Picture 16" descr="ag00433_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62" y="192"/>
              <a:ext cx="1098" cy="1152"/>
            </a:xfrm>
            <a:prstGeom prst="rect">
              <a:avLst/>
            </a:prstGeom>
            <a:noFill/>
          </p:spPr>
        </p:pic>
        <p:pic>
          <p:nvPicPr>
            <p:cNvPr id="17425" name="Picture 17" descr="j0076161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48" y="0"/>
              <a:ext cx="912" cy="814"/>
            </a:xfrm>
            <a:prstGeom prst="rect">
              <a:avLst/>
            </a:prstGeom>
            <a:noFill/>
          </p:spPr>
        </p:pic>
      </p:grp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8763000" y="6400800"/>
            <a:ext cx="381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400">
              <a:latin typeface="Times New Roman" pitchFamily="18" charset="0"/>
            </a:endParaRPr>
          </a:p>
        </p:txBody>
      </p:sp>
      <p:pic>
        <p:nvPicPr>
          <p:cNvPr id="19" name="Picture 8" descr="C:\Users\и он\Pictures\Организатор клипов (Microsoft)\j0188333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29586" y="5072074"/>
            <a:ext cx="10604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00232" y="142852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86688" y="2357430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785926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29586" y="3929066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11" descr="4081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000636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2590800"/>
          <a:ext cx="91440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371600" y="533400"/>
            <a:ext cx="6553200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Система оценивания</a:t>
            </a:r>
            <a:endParaRPr lang="ru-RU" sz="4400" b="1" dirty="0"/>
          </a:p>
        </p:txBody>
      </p:sp>
      <p:sp>
        <p:nvSpPr>
          <p:cNvPr id="14" name="Двойная стрелка вверх/вниз 13"/>
          <p:cNvSpPr/>
          <p:nvPr/>
        </p:nvSpPr>
        <p:spPr>
          <a:xfrm rot="1597649">
            <a:off x="1618434" y="1644310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верх/вниз 14"/>
          <p:cNvSpPr/>
          <p:nvPr/>
        </p:nvSpPr>
        <p:spPr>
          <a:xfrm rot="20142219">
            <a:off x="7004120" y="1717948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>
            <a:off x="4437832" y="1644310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J:\ПНПО Безручко\сайт фото\картинки\87898371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34981" y="1282005"/>
            <a:ext cx="1115105" cy="16952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J:\ПНПО Безручко\сайт фото\GjAyLNzIZq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178629" cy="463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_iAZr1LPh-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5871" y="0"/>
            <a:ext cx="343883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ПНПО Безручко\сайт фото\t1H7O_3pyY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7514" y="0"/>
            <a:ext cx="2906486" cy="42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ПНПО Безручко\сайт фото\OCGh_qMLCw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0171" y="3698616"/>
            <a:ext cx="4669972" cy="315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J:\ПНПО Безручко\сайт фото\картинки\922387383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3275" y="4724401"/>
            <a:ext cx="1781096" cy="1232128"/>
          </a:xfrm>
          <a:prstGeom prst="rect">
            <a:avLst/>
          </a:prstGeom>
          <a:noFill/>
        </p:spPr>
      </p:pic>
      <p:pic>
        <p:nvPicPr>
          <p:cNvPr id="9" name="Picture 2" descr="J:\ПНПО Безручко\сайт фото\картинки\922387383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829" y="4865914"/>
            <a:ext cx="1781096" cy="123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J:\ПНПО Безручко\сайт фото\картинки\004178313_1-1b82e2f72d963e6e3693890da9b335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199" cy="6858000"/>
          </a:xfrm>
          <a:prstGeom prst="rect">
            <a:avLst/>
          </a:prstGeom>
          <a:noFill/>
        </p:spPr>
      </p:pic>
      <p:pic>
        <p:nvPicPr>
          <p:cNvPr id="10244" name="Picture 4" descr="J:\ПНПО Безручко\сайт фото\картинки\Kalinina_G_F__Myzikalnaya_literatyra__Testi_po_zarybejnoi_myzike__Vip_2_3_o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314" y="-1"/>
            <a:ext cx="4506686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J:\ПНПО Безручко\сайт фото\картинки\e0809bd164a8bb1bdfc1930906f373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805057" cy="3733800"/>
          </a:xfrm>
          <a:prstGeom prst="rect">
            <a:avLst/>
          </a:prstGeom>
          <a:noFill/>
        </p:spPr>
      </p:pic>
      <p:pic>
        <p:nvPicPr>
          <p:cNvPr id="11267" name="Picture 3" descr="J:\ПНПО Безручко\сайт фото\картинки\50fa418400c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815" y="3580039"/>
            <a:ext cx="4370614" cy="3277961"/>
          </a:xfrm>
          <a:prstGeom prst="rect">
            <a:avLst/>
          </a:prstGeom>
          <a:noFill/>
        </p:spPr>
      </p:pic>
      <p:pic>
        <p:nvPicPr>
          <p:cNvPr id="11268" name="Picture 4" descr="J:\ПНПО Безручко\сайт фото\картинки\IMG_0681-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9265" y="3638550"/>
            <a:ext cx="4144735" cy="321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J:\ПНПО Безручко\сайт фото\Свидетельство Рейтинг как технология объективной оценки достижений учащихся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571" y="0"/>
            <a:ext cx="53666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J:\ПНПО Безручко\сайт фото\картинки\98757591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96" y="363311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Pictures\2019-03-22\овз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404" y="0"/>
            <a:ext cx="53795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J:\ПНПО Безручко\сайт фото\картинки\737067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862693"/>
            <a:ext cx="27432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59" y="1132115"/>
            <a:ext cx="8117341" cy="4604657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Музыка — могучий источник мысли. Без музыкального воспитания невозможно полноценное умственное развитие                                </a:t>
            </a:r>
            <a:r>
              <a:rPr lang="ru-RU" sz="4800" b="1" i="1" dirty="0" smtClean="0"/>
              <a:t>(В. Сухомлинский)</a:t>
            </a:r>
            <a:r>
              <a:rPr lang="ru-RU" sz="4800" b="1" dirty="0" smtClean="0"/>
              <a:t>.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4339" name="Picture 3" descr="J:\ПНПО Безручко\сайт фото\картинки\569225939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4857" y="5431973"/>
            <a:ext cx="2939143" cy="1229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K:\ПНПО БЕЗРУЧКО ТЮ\новое 21\_wp_sert_sert_202103_a9436fe03d432e295eb8ca75b8e720e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979" y="170778"/>
            <a:ext cx="2834005" cy="397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K:\ПНПО БЕЗРУЧКО ТЮ\новое 21\_wp_sert_sert_202103_80001d930c149b5c03d779a1ec4e396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2646" y="192292"/>
            <a:ext cx="2830830" cy="397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K:\ПНПО БЕЗРУЧКО ТЮ\новое 21\doc-30269_page-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7920" y="199017"/>
            <a:ext cx="2723142" cy="39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K:\ПНПО БЕЗРУЧКО ТЮ\новое 21\doc-30266_page-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0746" y="3141233"/>
            <a:ext cx="2674284" cy="371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K:\ПНПО БЕЗРУЧКО ТЮ\новое 21\_wp_sert_sert_202103_b71911136c96e52a72b5e6f6c2e97ae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6703" y="3151991"/>
            <a:ext cx="2807746" cy="370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408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224" y="4590418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3" descr="408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6687" y="4708752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3" descr="408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17214" y="1375674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3" descr="408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4660" y="1095976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J:\БЕЗРУЧКО ТАНЯ\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1068"/>
            <a:ext cx="3162748" cy="414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БЕЗРУЧКО ТАНЯ\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9716" y="0"/>
            <a:ext cx="3065929" cy="408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K:\ПНПО БЕЗРУЧКО ТЮ\аттестация Безручко Т.Ю\педагог\2019-20г\0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7493" y="1086522"/>
            <a:ext cx="2976507" cy="40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K:\ПНПО БЕЗРУЧКО ТЮ\аттестация Безручко Т.Ю\педагог\2019-20г\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9266" y="2850776"/>
            <a:ext cx="2747439" cy="400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966272" y="619760"/>
            <a:ext cx="3708598" cy="571076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7030A0"/>
                </a:solidFill>
              </a:rPr>
              <a:t>«Любовь к родному краю, родной культуре, родной речи начинается с малого – с любви к своей семье, к своему </a:t>
            </a:r>
            <a:r>
              <a:rPr lang="ru-RU" b="1" i="1" dirty="0" smtClean="0">
                <a:solidFill>
                  <a:srgbClr val="7030A0"/>
                </a:solidFill>
              </a:rPr>
              <a:t>жилищу. Постепенно </a:t>
            </a:r>
            <a:r>
              <a:rPr lang="ru-RU" b="1" i="1" dirty="0">
                <a:solidFill>
                  <a:srgbClr val="7030A0"/>
                </a:solidFill>
              </a:rPr>
              <a:t>расширяясь, эта любовь переходит в любовь к Родине, её истории, прошлому и настоящему, ко всему человечеству» </a:t>
            </a:r>
          </a:p>
          <a:p>
            <a:endParaRPr lang="ru-RU" dirty="0"/>
          </a:p>
        </p:txBody>
      </p:sp>
      <p:pic>
        <p:nvPicPr>
          <p:cNvPr id="2052" name="Picture 4" descr="http://zolotoyvek.info/upload/image/2012_10_29_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810893" cy="24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1.liveinternet.ru/images/attach/c/10/112/362/112362869_2804996_x_471cb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81" y="3120649"/>
            <a:ext cx="4251616" cy="31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J:\ПНПО Безручко\сайт фото\картинки\slid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4" name="Picture 4" descr="J:\ПНПО Безручко\сайт фото\картинки\25-4-768x7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915" y="3624942"/>
            <a:ext cx="2754086" cy="3233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СЕРДЦЕ\ЗАНЯТИЕ\rainbow_PNG55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4076" y="235857"/>
            <a:ext cx="11125200" cy="6019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2384" y="1469572"/>
            <a:ext cx="848039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Хоровая студия</a:t>
            </a:r>
          </a:p>
          <a:p>
            <a:pPr algn="ctr"/>
            <a:r>
              <a:rPr lang="ru-RU" sz="9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«РАДУГА»</a:t>
            </a:r>
            <a:endParaRPr lang="ru-RU" sz="9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8" descr="C:\Users\и он\Pictures\Организатор клипов (Microsoft)\j018833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675" y="5170714"/>
            <a:ext cx="1524001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810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2672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408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4267201"/>
            <a:ext cx="13573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J:\ПНПО Безручко\сайт фото\Свидетельство Рабочая программа по внеурочной деятельности. Хоровая студия _Радуга_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K:\ПНПО БЕЗРУЧКО ТЮ\новое 21\0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5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i="1" dirty="0" smtClean="0"/>
          </a:p>
          <a:p>
            <a:pPr algn="just"/>
            <a:r>
              <a:rPr lang="ru-RU" i="1" dirty="0" smtClean="0"/>
              <a:t>«</a:t>
            </a:r>
            <a:r>
              <a:rPr lang="ru-RU" b="1" i="1" dirty="0" smtClean="0"/>
              <a:t>Хор</a:t>
            </a:r>
            <a:r>
              <a:rPr lang="ru-RU" i="1" dirty="0" smtClean="0"/>
              <a:t>  – это прообраз идеального общества, основанного на едином устремлении и слаженном дыхании, общества, в котором важно услышать другого, прислушаться друг к другу, общества, в котором индивидуальность не подавляется, но раскрывается в полной мере</a:t>
            </a:r>
            <a:r>
              <a:rPr lang="ru-RU" dirty="0" smtClean="0"/>
              <a:t>».</a:t>
            </a:r>
          </a:p>
          <a:p>
            <a:pPr>
              <a:buNone/>
            </a:pPr>
            <a:r>
              <a:rPr lang="ru-RU" b="1" dirty="0" smtClean="0"/>
              <a:t> Георгий Александрович Струве</a:t>
            </a:r>
            <a:endParaRPr lang="ru-RU" dirty="0"/>
          </a:p>
        </p:txBody>
      </p:sp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399"/>
            <a:ext cx="4267200" cy="1926771"/>
          </a:xfrm>
          <a:prstGeom prst="rect">
            <a:avLst/>
          </a:prstGeom>
        </p:spPr>
      </p:pic>
      <p:pic>
        <p:nvPicPr>
          <p:cNvPr id="1026" name="Picture 2" descr="J:\СЕРДЦЕ\защита программы\muzyka-animatsionnaya-kartinka-034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57200"/>
            <a:ext cx="1800225" cy="1009650"/>
          </a:xfrm>
          <a:prstGeom prst="rect">
            <a:avLst/>
          </a:prstGeom>
          <a:noFill/>
        </p:spPr>
      </p:pic>
      <p:pic>
        <p:nvPicPr>
          <p:cNvPr id="6" name="Picture 2" descr="J:\СЕРДЦЕ\защита программы\muzyka-animatsionnaya-kartinka-034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1800225" cy="1009650"/>
          </a:xfrm>
          <a:prstGeom prst="rect">
            <a:avLst/>
          </a:prstGeom>
          <a:noFill/>
        </p:spPr>
      </p:pic>
      <p:pic>
        <p:nvPicPr>
          <p:cNvPr id="7" name="Рисунок 6" descr="notki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6019800"/>
            <a:ext cx="4286250" cy="476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52400" y="2590800"/>
          <a:ext cx="88392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371600" y="533400"/>
            <a:ext cx="6553200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хоровое пение</a:t>
            </a:r>
            <a:endParaRPr lang="ru-RU" sz="4400" b="1" dirty="0"/>
          </a:p>
        </p:txBody>
      </p:sp>
      <p:sp>
        <p:nvSpPr>
          <p:cNvPr id="14" name="Двойная стрелка вверх/вниз 13"/>
          <p:cNvSpPr/>
          <p:nvPr/>
        </p:nvSpPr>
        <p:spPr>
          <a:xfrm rot="1597649">
            <a:off x="1618434" y="1644310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верх/вниз 14"/>
          <p:cNvSpPr/>
          <p:nvPr/>
        </p:nvSpPr>
        <p:spPr>
          <a:xfrm rot="20142219">
            <a:off x="7004120" y="1717948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>
            <a:off x="4437832" y="1644310"/>
            <a:ext cx="484632" cy="1216152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0" y="152400"/>
          <a:ext cx="91440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J:\СЕРДЦЕ\защита программы\muzyka-animatsionnaya-kartinka-034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2286000"/>
            <a:ext cx="1800225" cy="1009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ssembling-clipart-show-choir-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90600"/>
            <a:ext cx="2438400" cy="827019"/>
          </a:xfrm>
          <a:prstGeom prst="rect">
            <a:avLst/>
          </a:prstGeom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0" y="304800"/>
            <a:ext cx="91440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7030A0"/>
                </a:solidFill>
              </a:rPr>
              <a:t>Педагогическая целесообразность программы</a:t>
            </a:r>
          </a:p>
          <a:p>
            <a:pPr algn="ctr"/>
            <a:r>
              <a:rPr lang="ru-RU" sz="3600" b="1" i="1" u="sng" dirty="0" smtClean="0"/>
              <a:t>Пение </a:t>
            </a:r>
            <a:r>
              <a:rPr lang="ru-RU" sz="3600" b="1" i="1" u="sng" dirty="0"/>
              <a:t>в детском хоре</a:t>
            </a:r>
            <a:r>
              <a:rPr lang="ru-RU" sz="3600" b="1" u="sng" dirty="0"/>
              <a:t> –</a:t>
            </a:r>
            <a:r>
              <a:rPr lang="ru-RU" sz="4800" b="1" u="sng" dirty="0"/>
              <a:t> </a:t>
            </a:r>
            <a:endParaRPr lang="en-US" sz="4800" b="1" u="sng" dirty="0"/>
          </a:p>
          <a:p>
            <a:pPr algn="ctr"/>
            <a:r>
              <a:rPr lang="ru-RU" sz="2800" b="1" dirty="0"/>
              <a:t>это не только польза для здоровья, но и формирование дружеских отношений в коллективе.  </a:t>
            </a:r>
          </a:p>
        </p:txBody>
      </p:sp>
      <p:pic>
        <p:nvPicPr>
          <p:cNvPr id="1026" name="Picture 2" descr="J:\СЕРДЦЕ\СЕРДЦЕ\6fb51b56-c995-476a-85bf-6b5ecdd2d74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124200"/>
            <a:ext cx="5867400" cy="36161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999" y="5715001"/>
            <a:ext cx="1615807" cy="1143000"/>
          </a:xfrm>
          <a:prstGeom prst="rect">
            <a:avLst/>
          </a:prstGeom>
        </p:spPr>
      </p:pic>
      <p:pic>
        <p:nvPicPr>
          <p:cNvPr id="8" name="Рисунок 7" descr="image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600200"/>
            <a:ext cx="2895600" cy="1140446"/>
          </a:xfrm>
          <a:prstGeom prst="rect">
            <a:avLst/>
          </a:prstGeom>
        </p:spPr>
      </p:pic>
      <p:sp>
        <p:nvSpPr>
          <p:cNvPr id="7" name="Блок-схема: перфолента 6"/>
          <p:cNvSpPr/>
          <p:nvPr/>
        </p:nvSpPr>
        <p:spPr>
          <a:xfrm>
            <a:off x="838200" y="1828800"/>
            <a:ext cx="7848600" cy="4876800"/>
          </a:xfrm>
          <a:prstGeom prst="flowChartPunchedTap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600200" y="457200"/>
            <a:ext cx="5867400" cy="1828800"/>
          </a:xfrm>
          <a:prstGeom prst="downArrowCallout">
            <a:avLst/>
          </a:prstGeom>
          <a:solidFill>
            <a:srgbClr val="89E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71600" y="2819400"/>
            <a:ext cx="6934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В соответствии с Федеральным Государственным Образовательным Стандартом программа хоровой студии «Радуга» реализуется образовательным учреждением через внеурочную деятельность. 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5000" y="685800"/>
            <a:ext cx="54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Новизна программы: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1295400"/>
          <a:ext cx="9144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66800" y="381000"/>
            <a:ext cx="7162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Особенность программы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688576">
            <a:off x="1878496" y="13518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469296" y="13518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866725">
            <a:off x="6778955" y="134825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ПНПО БЕЗРУЧКО ТЮ\новое 21\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395" y="359647"/>
            <a:ext cx="4516244" cy="6211163"/>
          </a:xfrm>
          <a:prstGeom prst="rect">
            <a:avLst/>
          </a:prstGeom>
          <a:noFill/>
        </p:spPr>
      </p:pic>
      <p:pic>
        <p:nvPicPr>
          <p:cNvPr id="1027" name="Picture 3" descr="J:\ПНПО Безручко\сайт фото\картинки\22111443-a-beautiful-hungarian-kalocsai-floral-patte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1053" y="3747802"/>
            <a:ext cx="1930400" cy="822960"/>
          </a:xfrm>
          <a:prstGeom prst="rect">
            <a:avLst/>
          </a:prstGeom>
          <a:noFill/>
        </p:spPr>
      </p:pic>
      <p:pic>
        <p:nvPicPr>
          <p:cNvPr id="1028" name="Picture 4" descr="J:\ПНПО Безручко\сайт фото\картинки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5158" y="3323908"/>
            <a:ext cx="1838325" cy="2486025"/>
          </a:xfrm>
          <a:prstGeom prst="rect">
            <a:avLst/>
          </a:prstGeom>
          <a:noFill/>
        </p:spPr>
      </p:pic>
      <p:pic>
        <p:nvPicPr>
          <p:cNvPr id="1029" name="Picture 5" descr="J:\ПНПО Безручко\сайт фото\картинки\muzykalnyy-instrument-animatsionnaya-kartinka-003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5280" y="2997200"/>
            <a:ext cx="1031239" cy="1031239"/>
          </a:xfrm>
          <a:prstGeom prst="rect">
            <a:avLst/>
          </a:prstGeom>
          <a:noFill/>
        </p:spPr>
      </p:pic>
      <p:pic>
        <p:nvPicPr>
          <p:cNvPr id="1030" name="Picture 6" descr="J:\ПНПО Безручко\сайт фото\картинки\54386410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046" y="3521710"/>
            <a:ext cx="1320393" cy="1375410"/>
          </a:xfrm>
          <a:prstGeom prst="rect">
            <a:avLst/>
          </a:prstGeom>
          <a:noFill/>
        </p:spPr>
      </p:pic>
      <p:pic>
        <p:nvPicPr>
          <p:cNvPr id="1031" name="Picture 7" descr="J:\ПНПО Безручко\сайт фото\картинки\16399815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873" y="891323"/>
            <a:ext cx="1619250" cy="133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99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4572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Результативность работы хоровой студии «Радуга»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2400" y="2590800"/>
          <a:ext cx="4648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3400" y="1905000"/>
            <a:ext cx="2850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Мелодический слух</a:t>
            </a:r>
            <a:endParaRPr lang="ru-RU" sz="24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267200" y="2667000"/>
          <a:ext cx="46482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638800" y="1981200"/>
            <a:ext cx="260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Ритмический слух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67000" y="1219200"/>
            <a:ext cx="4268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На первом году обучения 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38100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Результативность работы хоровой студии «Радуга»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38400" y="1219200"/>
            <a:ext cx="4306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На втором  году обучения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2057400"/>
            <a:ext cx="2850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Мелодический слух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91200" y="2057400"/>
            <a:ext cx="260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Ритмический слух</a:t>
            </a:r>
            <a:endParaRPr lang="ru-RU" sz="24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52400" y="2590800"/>
          <a:ext cx="4648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267200" y="2667000"/>
          <a:ext cx="46482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7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0"/>
            <a:ext cx="4876800" cy="3276600"/>
          </a:xfrm>
          <a:prstGeom prst="rect">
            <a:avLst/>
          </a:prstGeom>
        </p:spPr>
      </p:pic>
      <p:pic>
        <p:nvPicPr>
          <p:cNvPr id="3" name="Рисунок 2" descr="IMG-20180802-WA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43400" cy="3429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" y="0"/>
            <a:ext cx="8229600" cy="5847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Концертно-исполнительская деятельность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DSC_74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78200"/>
            <a:ext cx="4343400" cy="3479800"/>
          </a:xfrm>
          <a:prstGeom prst="rect">
            <a:avLst/>
          </a:prstGeom>
        </p:spPr>
      </p:pic>
      <p:pic>
        <p:nvPicPr>
          <p:cNvPr id="6" name="Рисунок 5" descr="image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2971800"/>
            <a:ext cx="4800600" cy="3886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K:\ПНПО БЕЗРУЧКО ТЮ\новое 21\Безручко Хор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580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K:\ПНПО БЕЗРУЧКО ТЮ\новое 21\Безручко Хор 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212" y="0"/>
            <a:ext cx="4625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ПНПО Безручко\сайт фото\Свидетельство «Песня — душа народа»  (сборник внеурочных занятий «Хоровая студия Радуга»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786692" cy="477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ПНПО Безручко\сайт фото\Свидетельство проекта infourok.ru №ПЗ501734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6707" y="0"/>
            <a:ext cx="3227294" cy="474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сайт фото\211727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9868" y="1879002"/>
            <a:ext cx="3810000" cy="497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:\БЕЗРУЧКО ТАНЯ\2 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4669" cy="432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:\БЕЗРУЧКО ТАНЯ\конкурс сердце\2 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888" y="0"/>
            <a:ext cx="3324112" cy="459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БЕЗРУЧКО ТАНЯ\конкурс сердце\2 0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003" y="2786230"/>
            <a:ext cx="2861533" cy="40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J:\БЕЗРУЧКО ТАНЯ\конкурс сердце\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8042" y="2818504"/>
            <a:ext cx="3108960" cy="40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J:\БЕЗРУЧКО ТАНЯ\конкурс сердце\2 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3624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БЕЗРУЧКО ТАНЯ\конкурс сердце\2 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254" y="0"/>
            <a:ext cx="2992146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J:\БЕЗРУЧКО ТАНЯ\конкурс сердце\2 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6641" y="0"/>
            <a:ext cx="3007360" cy="392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J:\БЕЗРУЧКО ТАНЯ\конкурс сердце\2 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85085"/>
            <a:ext cx="2929305" cy="40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J:\БЕЗРУЧКО ТАНЯ\конкурс сердце\0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040" y="2926080"/>
            <a:ext cx="283464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J:\БЕЗРУЧКО ТАНЯ\0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3761" y="2926080"/>
            <a:ext cx="305816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J:\БЕЗРУЧКО ТАНЯ\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214" y="0"/>
            <a:ext cx="3183716" cy="424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K:\ПНПО БЕЗРУЧКО ТЮ\аттестация Безручко Т.Ю\обучающиеся\2019-20г\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251" y="2674171"/>
            <a:ext cx="3216536" cy="43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K:\ПНПО БЕЗРУЧКО ТЮ\аттестация Безручко Т.Ю\обучающиеся\2019-20г\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6997" y="0"/>
            <a:ext cx="3270325" cy="452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K:\ПНПО БЕЗРУЧКО ТЮ\аттестация Безручко Т.Ю\обучающиеся\2020-2021\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5818" y="2753958"/>
            <a:ext cx="3008182" cy="410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K:\ПНПО БЕЗРУЧКО ТЮ\аттестация Безручко Т.Ю\обучающиеся\2019-20г\15_Диплом участни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6706" y="3169025"/>
            <a:ext cx="3227294" cy="291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K:\ПНПО БЕЗРУЧКО ТЮ\аттестация Безручко Т.Ю\обучающиеся\2019-20г\13_Диплом участник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229" y="258184"/>
            <a:ext cx="3601234" cy="283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K:\ПНПО БЕЗРУЧКО ТЮ\аттестация Безручко Т.Ю\обучающиеся\2019-20г\80_Диплом участник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3487"/>
            <a:ext cx="3375493" cy="275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K:\ПНПО БЕЗРУЧКО ТЮ\аттестация Безручко Т.Ю\обучающиеся\2019-20г\17_Диплом участник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0858" y="322729"/>
            <a:ext cx="3253142" cy="260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K:\ПНПО БЕЗРУЧКО ТЮ\аттестация Безручко Т.Ю\обучающиеся\2019-20г\14_Диплом участник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230" y="3281082"/>
            <a:ext cx="3679115" cy="275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K:\ПНПО БЕЗРУЧКО ТЮ\аттестация Безручко Т.Ю\обучающиеся\2019-20г\16_Диплом участник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48810"/>
            <a:ext cx="3743661" cy="302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БЕЗРУЧКО ТАНЯ\конкурс сердце\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012602" cy="27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Pictures\2021-03-23\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5050" y="-376517"/>
            <a:ext cx="3623310" cy="498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Pictures\2021-03-23\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72640"/>
            <a:ext cx="3476625" cy="478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ользователь\Pictures\2021-03-23\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4604" y="2929442"/>
            <a:ext cx="3168314" cy="392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ользователь\Pictures\2021-03-23\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2311" y="2237590"/>
            <a:ext cx="3431689" cy="462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111" y="1865648"/>
            <a:ext cx="72656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В создании шаблона использованы изображения А.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Бибик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hlinkClick r:id="rId2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hlinkClick r:id="rId2"/>
              </a:rPr>
              <a:t>http://a-bibik.blogspot.ru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Вы можете использовать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данное оформление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для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создания своих презентаций,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но в своей презентации вы должны указать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источник шаблона: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Лапина С.А.,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МБУ ДО ДМШ г. Павлово Нижегородской области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Ресурсы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F:\ГОТОВОЕ\Презентация\Новая папка\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0720" cy="3322320"/>
          </a:xfrm>
          <a:prstGeom prst="rect">
            <a:avLst/>
          </a:prstGeom>
          <a:noFill/>
        </p:spPr>
      </p:pic>
      <p:pic>
        <p:nvPicPr>
          <p:cNvPr id="7" name="Picture 2" descr="M:\ГОТОВОЕ\Презентация\P1000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3946" y="1"/>
            <a:ext cx="4660053" cy="3332480"/>
          </a:xfrm>
          <a:prstGeom prst="rect">
            <a:avLst/>
          </a:prstGeom>
          <a:noFill/>
        </p:spPr>
      </p:pic>
      <p:pic>
        <p:nvPicPr>
          <p:cNvPr id="8" name="Picture 2" descr="M:\ГОТОВОЕ\Презентация\P12411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2320"/>
            <a:ext cx="4531360" cy="3535680"/>
          </a:xfrm>
          <a:prstGeom prst="rect">
            <a:avLst/>
          </a:prstGeom>
          <a:noFill/>
        </p:spPr>
      </p:pic>
      <p:pic>
        <p:nvPicPr>
          <p:cNvPr id="9" name="Picture 2" descr="M:\ГОТОВОЕ\Презентация\DSC008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2600" y="3318496"/>
            <a:ext cx="4611400" cy="3539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5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Pictures\2021-03-23\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17108" y="-696539"/>
            <a:ext cx="4512796" cy="634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Pictures\2021-03-23\0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665" y="688488"/>
            <a:ext cx="4979335" cy="595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конкурс сердце\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74801" cy="41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конкурс сердце\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701" y="0"/>
            <a:ext cx="3937299" cy="446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Pictures\2019-03-20\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0471" y="0"/>
            <a:ext cx="2842372" cy="427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Pictures\2021-03-23\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7979" y="2209800"/>
            <a:ext cx="339471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вета\Documents\Scanned Documents\Рисунок (12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39026" y="0"/>
            <a:ext cx="3814813" cy="448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975" y="233680"/>
            <a:ext cx="3280105" cy="378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БЕЗРУЧКО ТАНЯ\01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5680" y="751840"/>
            <a:ext cx="4856379" cy="57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БЕЗРУЧКО ТАНЯ\конкурс сердце\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45840" cy="426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БЕЗРУЧКО ТАНЯ\конкурс сердце\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417" y="3271520"/>
            <a:ext cx="3982365" cy="289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D:\ПЕТЯ\МОЕ ФОТО\фото сердце\DSC_4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1680"/>
            <a:ext cx="5364480" cy="3576320"/>
          </a:xfrm>
          <a:prstGeom prst="rect">
            <a:avLst/>
          </a:prstGeom>
          <a:noFill/>
        </p:spPr>
      </p:pic>
      <p:pic>
        <p:nvPicPr>
          <p:cNvPr id="16387" name="Picture 3" descr="D:\ПЕТЯ\МОЕ ФОТО\фото сердце\DSC_4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5360" y="0"/>
            <a:ext cx="5628640" cy="3322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:\БЕЗРУЧКО ТАНЯ\конкурс сердце\2 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04159" cy="46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БЕЗРУЧКО ТАНЯ\конкурс сердце\2 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9111" y="-1"/>
            <a:ext cx="3076090" cy="43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J:\БЕЗРУЧКО ТАНЯ\конкурс сердце\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8160" y="0"/>
            <a:ext cx="3545840" cy="426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БЕЗРУЧКО ТАНЯ\конкурс сердце\0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5314" y="3961181"/>
            <a:ext cx="3982365" cy="289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J:\БЕЗРУЧКО ТАНЯ\клуб3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2917" y="3119718"/>
            <a:ext cx="2818504" cy="37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Pictures\2021-03-28\00002 (3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Pictures\2021-03-28\00002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3666" y="0"/>
            <a:ext cx="46903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ПНПО Безручко\письма поддержки\Безруручко Т.Ю.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00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ПНПО Безручко\письма поддержки\Безручко Т.Ю. 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720" y="2252472"/>
            <a:ext cx="4399280" cy="442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ПНПО Безручко\письма поддержки\Бочалова Оксан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536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ПНПО Безручко\письма поддержки\Бочалов С.А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6697" y="0"/>
            <a:ext cx="46473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:\ПНПО Безручко\письма поддержки\БезручкоЕрмак 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594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ПНПО Безручко\письма поддержки\БезручкоЕрмак-0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2758" y="0"/>
            <a:ext cx="45612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/>
              <a:t> </a:t>
            </a:r>
            <a:r>
              <a:rPr lang="ru-RU" sz="3200" b="1" dirty="0" smtClean="0"/>
              <a:t>МЕТОДЫ</a:t>
            </a:r>
            <a:br>
              <a:rPr lang="ru-RU" sz="3200" b="1" dirty="0" smtClean="0"/>
            </a:br>
            <a:r>
              <a:rPr lang="ru-RU" sz="3200" b="1" dirty="0" smtClean="0"/>
              <a:t> использования здоровье сберегающих технологий</a:t>
            </a:r>
            <a:r>
              <a:rPr lang="ru-RU" sz="4000" dirty="0" smtClean="0"/>
              <a:t> 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о поле березка стоял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358346" y="1214422"/>
            <a:ext cx="304800" cy="30480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J:\БЕЗРУЧКО ТАНЯ\методист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0963" y="-500063"/>
            <a:ext cx="9305926" cy="7858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251200" cy="1081088"/>
          </a:xfrm>
          <a:solidFill>
            <a:srgbClr val="00FF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800" b="1" i="1" dirty="0" err="1" smtClean="0">
                <a:solidFill>
                  <a:srgbClr val="0000FF"/>
                </a:solidFill>
                <a:latin typeface="Garamond" pitchFamily="18" charset="0"/>
              </a:rPr>
              <a:t>Логоритмика</a:t>
            </a:r>
            <a:r>
              <a:rPr lang="ru-RU" sz="2800" b="1" i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endParaRPr lang="ru-RU" b="1" i="1" dirty="0" smtClean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169136" y="927716"/>
            <a:ext cx="4038600" cy="1655762"/>
          </a:xfr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path path="rect">
              <a:fillToRect l="100000" t="100000"/>
            </a:path>
          </a:gradFill>
          <a:ln>
            <a:pattFill prst="pct5">
              <a:fgClr>
                <a:srgbClr val="000000"/>
              </a:fgClr>
              <a:bgClr>
                <a:srgbClr val="FFFFCC"/>
              </a:bgClr>
            </a:patt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– это система двигательных упражнений, в которых различные движения (корпуса, головы, рук, ног) сочетаются с произнесением специального речевого материала под музыкальное сопровождение.</a:t>
            </a:r>
          </a:p>
        </p:txBody>
      </p:sp>
      <p:sp>
        <p:nvSpPr>
          <p:cNvPr id="10343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6072198" y="1916113"/>
            <a:ext cx="3071802" cy="4941887"/>
          </a:xfrm>
          <a:ln>
            <a:solidFill>
              <a:schemeClr val="folHlink"/>
            </a:solidFill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ru-RU" b="1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b="1" dirty="0" smtClean="0">
                <a:latin typeface="Garamond" pitchFamily="18" charset="0"/>
              </a:rPr>
              <a:t>«Снеговик»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Тра-та-та, тра-та-та,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Любит зиму детвора,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Тра-та-та, тра-та-та,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Лепим мы снеговика.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Ком на ком поставим,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Глазки подведем.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Нос-морковку вставим,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Шапочку найдем.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Вот какой </a:t>
            </a:r>
            <a:r>
              <a:rPr lang="ru-RU" sz="2000" dirty="0" err="1" smtClean="0">
                <a:solidFill>
                  <a:srgbClr val="0000FF"/>
                </a:solidFill>
                <a:latin typeface="Garamond" pitchFamily="18" charset="0"/>
              </a:rPr>
              <a:t>снеговичок</a:t>
            </a:r>
            <a:r>
              <a:rPr lang="ru-RU" sz="2000" dirty="0" smtClean="0">
                <a:solidFill>
                  <a:srgbClr val="0000FF"/>
                </a:solidFill>
                <a:latin typeface="Garamond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Garamond" pitchFamily="18" charset="0"/>
              </a:rPr>
              <a:t>Снежный, белый толстячок!</a:t>
            </a:r>
          </a:p>
        </p:txBody>
      </p:sp>
      <p:pic>
        <p:nvPicPr>
          <p:cNvPr id="13320" name="Picture 15" descr="сканирование0062"/>
          <p:cNvPicPr>
            <a:picLocks noChangeAspect="1" noChangeArrowheads="1"/>
          </p:cNvPicPr>
          <p:nvPr/>
        </p:nvPicPr>
        <p:blipFill>
          <a:blip r:embed="rId2" cstate="print"/>
          <a:srcRect l="10835" b="18050"/>
          <a:stretch>
            <a:fillRect/>
          </a:stretch>
        </p:blipFill>
        <p:spPr bwMode="auto">
          <a:xfrm>
            <a:off x="6999288" y="0"/>
            <a:ext cx="214471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L:\DCIM\101MSDCF\DSC05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3357522" cy="2286016"/>
          </a:xfrm>
          <a:prstGeom prst="rect">
            <a:avLst/>
          </a:prstGeom>
          <a:noFill/>
        </p:spPr>
      </p:pic>
      <p:pic>
        <p:nvPicPr>
          <p:cNvPr id="6147" name="Picture 3" descr="L:\DCIM\101MSDCF\DSC05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3402005" cy="2551353"/>
          </a:xfrm>
          <a:prstGeom prst="rect">
            <a:avLst/>
          </a:prstGeom>
          <a:noFill/>
        </p:spPr>
      </p:pic>
      <p:pic>
        <p:nvPicPr>
          <p:cNvPr id="6148" name="Picture 4" descr="L:\DCIM\101MSDCF\DSC05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143380"/>
            <a:ext cx="3687757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00034" y="0"/>
            <a:ext cx="3394076" cy="1081088"/>
          </a:xfrm>
          <a:prstGeom prst="rect">
            <a:avLst/>
          </a:prstGeom>
          <a:solidFill>
            <a:srgbClr val="00FFFF"/>
          </a:solidFill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all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Ритмотерапия</a:t>
            </a:r>
            <a:r>
              <a:rPr kumimoji="0" lang="ru-RU" sz="2800" b="1" i="1" u="none" strike="noStrike" kern="1200" cap="all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</a:t>
            </a:r>
            <a:endParaRPr kumimoji="0" lang="ru-RU" sz="3600" b="1" i="1" u="none" strike="noStrike" kern="1200" cap="all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4643438" y="642918"/>
            <a:ext cx="4191000" cy="1143008"/>
          </a:xfrm>
          <a:solidFill>
            <a:srgbClr val="CC0099"/>
          </a:solidFill>
          <a:ln>
            <a:pattFill prst="pct5">
              <a:fgClr>
                <a:srgbClr val="000000"/>
              </a:fgClr>
              <a:bgClr>
                <a:srgbClr val="FFFFCC"/>
              </a:bgClr>
            </a:pattFill>
          </a:ln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1600" dirty="0" smtClean="0">
                <a:solidFill>
                  <a:schemeClr val="bg1"/>
                </a:solidFill>
                <a:latin typeface="Garamond" pitchFamily="18" charset="0"/>
              </a:rPr>
              <a:t>Музыкально-ритмические  упражнения выполняют релаксационную функцию, помогают добиться эмоциональной разрядки, снять умственную перегрузку  и утомление.</a:t>
            </a:r>
          </a:p>
        </p:txBody>
      </p:sp>
      <p:pic>
        <p:nvPicPr>
          <p:cNvPr id="8" name="Picture 6" descr="C:\Users\и он\Pictures\Организатор клипов (Microsoft)\j0283857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0"/>
            <a:ext cx="10477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и он\Pictures\Организатор клипов (Microsoft)\j028393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85794"/>
            <a:ext cx="1009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:\Users\и он\Pictures\Организатор клипов (Microsoft)\j028393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857232"/>
            <a:ext cx="8286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6" descr="j0283935.gif"/>
          <p:cNvPicPr>
            <a:picLocks noGrp="1" noChangeAspect="1"/>
          </p:cNvPicPr>
          <p:nvPr isPhoto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785794"/>
            <a:ext cx="9239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и он\Pictures\Организатор клипов (Microsoft)\j023629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5" y="5286375"/>
            <a:ext cx="1214438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1o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4914900"/>
            <a:ext cx="1306512" cy="1943100"/>
          </a:xfrm>
          <a:prstGeom prst="rect">
            <a:avLst/>
          </a:prstGeom>
          <a:noFill/>
        </p:spPr>
      </p:pic>
      <p:pic>
        <p:nvPicPr>
          <p:cNvPr id="14" name="Picture 2" descr="L:\DCIM\101MSDCF\DSC051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357298"/>
            <a:ext cx="4191000" cy="3143250"/>
          </a:xfrm>
          <a:prstGeom prst="rect">
            <a:avLst/>
          </a:prstGeom>
          <a:noFill/>
        </p:spPr>
      </p:pic>
      <p:pic>
        <p:nvPicPr>
          <p:cNvPr id="1026" name="Picture 2" descr="D:\Учитель года\Фото уч. года\DSC049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5613" y="1798269"/>
            <a:ext cx="3742073" cy="2806389"/>
          </a:xfrm>
          <a:prstGeom prst="rect">
            <a:avLst/>
          </a:prstGeom>
          <a:noFill/>
        </p:spPr>
      </p:pic>
      <p:pic>
        <p:nvPicPr>
          <p:cNvPr id="1027" name="Picture 3" descr="D:\Учитель года\Фото уч. года\DSC0496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0512" y="4049486"/>
            <a:ext cx="4103459" cy="2808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5720" y="285728"/>
            <a:ext cx="4214842" cy="1081088"/>
          </a:xfrm>
          <a:prstGeom prst="rect">
            <a:avLst/>
          </a:prstGeom>
          <a:solidFill>
            <a:srgbClr val="00FFFF"/>
          </a:solidFill>
        </p:spPr>
        <p:txBody>
          <a:bodyPr vert="horz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i="1" dirty="0" smtClean="0">
                <a:solidFill>
                  <a:srgbClr val="1409E7"/>
                </a:solidFill>
                <a:latin typeface="Garamond" pitchFamily="18" charset="0"/>
              </a:rPr>
              <a:t>ФОЛЬКЛОРНАЯ  АРТТЕРАПИЯ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rgbClr val="1409E7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643438" y="1428736"/>
            <a:ext cx="4343400" cy="1185858"/>
          </a:xfrm>
          <a:solidFill>
            <a:srgbClr val="CC0099"/>
          </a:solidFill>
          <a:ln>
            <a:pattFill prst="pct5">
              <a:fgClr>
                <a:srgbClr val="000000"/>
              </a:fgClr>
              <a:bgClr>
                <a:srgbClr val="FFFFCC"/>
              </a:bgClr>
            </a:patt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800" dirty="0" smtClean="0">
                <a:solidFill>
                  <a:schemeClr val="bg1"/>
                </a:solidFill>
                <a:latin typeface="Garamond" pitchFamily="18" charset="0"/>
              </a:rPr>
              <a:t>Традиционные детские песни развивают у детей не только музыкальный слух и память, но и легкие, дыхание, голосовой аппарат.</a:t>
            </a:r>
          </a:p>
        </p:txBody>
      </p:sp>
      <p:pic>
        <p:nvPicPr>
          <p:cNvPr id="1027" name="Picture 3" descr="F:\ГОТОВОЕ\Презентация\Новая папка\k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256"/>
            <a:ext cx="3929090" cy="2319338"/>
          </a:xfrm>
          <a:prstGeom prst="rect">
            <a:avLst/>
          </a:prstGeom>
          <a:noFill/>
        </p:spPr>
      </p:pic>
      <p:pic>
        <p:nvPicPr>
          <p:cNvPr id="10" name="Picture 2" descr="M:\ГОТОВОЕ\Презентация\DSC05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928934"/>
            <a:ext cx="4643470" cy="3714752"/>
          </a:xfrm>
          <a:prstGeom prst="rect">
            <a:avLst/>
          </a:prstGeom>
          <a:noFill/>
        </p:spPr>
      </p:pic>
      <p:pic>
        <p:nvPicPr>
          <p:cNvPr id="12" name="Picture 2" descr="M:\ГОТОВОЕ\Презентация\P12411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3929090" cy="2571768"/>
          </a:xfrm>
          <a:prstGeom prst="rect">
            <a:avLst/>
          </a:prstGeom>
          <a:noFill/>
        </p:spPr>
      </p:pic>
      <p:pic>
        <p:nvPicPr>
          <p:cNvPr id="13" name="Picture 15" descr="птицы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0"/>
            <a:ext cx="2322512" cy="1446213"/>
          </a:xfrm>
          <a:prstGeom prst="rect">
            <a:avLst/>
          </a:prstGeom>
          <a:noFill/>
        </p:spPr>
      </p:pic>
      <p:pic>
        <p:nvPicPr>
          <p:cNvPr id="14" name="Picture 15" descr="птицы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0"/>
            <a:ext cx="2322512" cy="1446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Учитель года\Фото уч. года\DSC050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002" y="130629"/>
            <a:ext cx="3861026" cy="2950028"/>
          </a:xfrm>
          <a:prstGeom prst="rect">
            <a:avLst/>
          </a:prstGeom>
          <a:noFill/>
        </p:spPr>
      </p:pic>
      <p:pic>
        <p:nvPicPr>
          <p:cNvPr id="2051" name="Picture 3" descr="D:\Учитель года\Фото уч. года\DSC050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836" y="-1"/>
            <a:ext cx="4199164" cy="2786743"/>
          </a:xfrm>
          <a:prstGeom prst="rect">
            <a:avLst/>
          </a:prstGeom>
          <a:noFill/>
        </p:spPr>
      </p:pic>
      <p:pic>
        <p:nvPicPr>
          <p:cNvPr id="2052" name="Picture 4" descr="D:\Учитель года\Фото уч. года\DSC05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2114" y="3178629"/>
            <a:ext cx="4201886" cy="3136673"/>
          </a:xfrm>
          <a:prstGeom prst="rect">
            <a:avLst/>
          </a:prstGeom>
          <a:noFill/>
        </p:spPr>
      </p:pic>
      <p:pic>
        <p:nvPicPr>
          <p:cNvPr id="2053" name="Picture 5" descr="D:\Учитель года\Фото уч. года\DSC04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2629" y="3309257"/>
            <a:ext cx="3946866" cy="2960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ПНПО Безручко\сайт фото\картинки\1_5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Учитель года\Фото уч. года\P1000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539" y="1785257"/>
            <a:ext cx="6097576" cy="49421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F:\ГОТОВОЕ\Презентация\Новая папка\33fdd781-0531-458c-b231-0226729b6db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15543" cy="3461657"/>
          </a:xfrm>
          <a:prstGeom prst="rect">
            <a:avLst/>
          </a:prstGeom>
          <a:noFill/>
        </p:spPr>
      </p:pic>
      <p:pic>
        <p:nvPicPr>
          <p:cNvPr id="6" name="Picture 2" descr="F:\ГОТОВОЕ\Презентация\Новая папка\k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5543" y="1"/>
            <a:ext cx="4528458" cy="3450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J:\БЕЗРУЧКО ТАНЯ\конкурс сердце\Свидетельство Консультации с родителями (1).pn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849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Пользователь\Downloads\Свидетельство Анкета для родителей.pn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258" y="1864273"/>
            <a:ext cx="4691742" cy="304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J:\ПНПО Безручко\сайт фото\картинки\semya-animatsionnaya-kartinka-001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4307" y="5042806"/>
            <a:ext cx="1819275" cy="1562100"/>
          </a:xfrm>
          <a:prstGeom prst="rect">
            <a:avLst/>
          </a:prstGeom>
          <a:noFill/>
        </p:spPr>
      </p:pic>
      <p:pic>
        <p:nvPicPr>
          <p:cNvPr id="2051" name="Picture 3" descr="J:\ПНПО Безручко\сайт фото\картинки\semya-animatsionnaya-kartinka-000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2971" y="206829"/>
            <a:ext cx="2216604" cy="1458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66182" y="798575"/>
          <a:ext cx="6076950" cy="1226820"/>
        </p:xfrm>
        <a:graphic>
          <a:graphicData uri="http://schemas.openxmlformats.org/drawingml/2006/table">
            <a:tbl>
              <a:tblPr/>
              <a:tblGrid>
                <a:gridCol w="398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7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ФИО ребенка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Адрес, телефон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ФИО родителя (законного представителя)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Место работы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Социальный портрет родителей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Кол-во детей в семье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40251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бщие  сведения  о  семье  ребёнка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J:\ПНПО Безручко\сайт фото\картинки\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4886" y="2079172"/>
            <a:ext cx="622662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J:\ПНПО Безручко\БЕЗРУЧКО ТАНЯ\IMG_95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2982686"/>
          </a:xfrm>
          <a:prstGeom prst="rect">
            <a:avLst/>
          </a:prstGeom>
          <a:noFill/>
        </p:spPr>
      </p:pic>
      <p:pic>
        <p:nvPicPr>
          <p:cNvPr id="1027" name="Picture 3" descr="J:\ПНПО Безручко\БЕЗРУЧКО ТАНЯ\IMG_9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172" y="1"/>
            <a:ext cx="4397828" cy="3069770"/>
          </a:xfrm>
          <a:prstGeom prst="rect">
            <a:avLst/>
          </a:prstGeom>
          <a:noFill/>
        </p:spPr>
      </p:pic>
      <p:pic>
        <p:nvPicPr>
          <p:cNvPr id="1028" name="Picture 4" descr="J:\ПНПО Безручко\БЕЗРУЧКО ТАНЯ\IMG_9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993570"/>
            <a:ext cx="6193968" cy="3864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:\ПНПО Безручко\письма поддержки\инвалид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345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User\Pictures\2019-03-22\овз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743" y="-1"/>
            <a:ext cx="483325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БЕЗРУЧКО ТАНЯ\педсовет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0898" name="Picture 2" descr="D:\СЕРДЦЕ\фото\DSC_4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57057" cy="3385457"/>
          </a:xfrm>
          <a:prstGeom prst="rect">
            <a:avLst/>
          </a:prstGeom>
          <a:noFill/>
        </p:spPr>
      </p:pic>
      <p:pic>
        <p:nvPicPr>
          <p:cNvPr id="80899" name="Picture 3" descr="D:\СЕРДЦЕ\фото\DSC_4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743" y="0"/>
            <a:ext cx="4452257" cy="3331029"/>
          </a:xfrm>
          <a:prstGeom prst="rect">
            <a:avLst/>
          </a:prstGeom>
          <a:noFill/>
        </p:spPr>
      </p:pic>
      <p:pic>
        <p:nvPicPr>
          <p:cNvPr id="80900" name="Picture 4" descr="D:\СЕРДЦЕ\СЕРДЦЕ\DSC012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74571"/>
            <a:ext cx="4772510" cy="3483429"/>
          </a:xfrm>
          <a:prstGeom prst="rect">
            <a:avLst/>
          </a:prstGeom>
          <a:noFill/>
        </p:spPr>
      </p:pic>
      <p:pic>
        <p:nvPicPr>
          <p:cNvPr id="80902" name="Picture 6" descr="D:\СЕРДЦЕ\СЕРДЦЕ\DSC01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309257"/>
            <a:ext cx="4419600" cy="3548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3" name="Picture 3" descr="J:\ПНПО Безручко\сайт фото\картинки\19960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0"/>
            <a:ext cx="4474029" cy="671024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24" name="Picture 4" descr="J:\ПНПО Безручко\сайт фото\картинки\941156_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943" y="0"/>
            <a:ext cx="4376057" cy="6640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J:\ПНПО Безручко\сайт фото\Свидетельство Рабочая программа по музыке 1-8 класс.pn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180" y="0"/>
            <a:ext cx="3495820" cy="498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:\ПНПО БЕЗРУЧКО ТЮ\новое 21\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778059" cy="5195943"/>
          </a:xfrm>
          <a:prstGeom prst="rect">
            <a:avLst/>
          </a:prstGeom>
          <a:noFill/>
        </p:spPr>
      </p:pic>
      <p:pic>
        <p:nvPicPr>
          <p:cNvPr id="7" name="Рисунок 6" descr="J:\ПНПО Безручко\сайт фото\Свидетельство проекта infourok.ru №АЯ855037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684" y="2343830"/>
            <a:ext cx="3381375" cy="45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J:\ПНПО Безручко\сайт фото\картинки\737067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862693"/>
            <a:ext cx="2743200" cy="47625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K:\ПНПО БЕЗРУЧКО ТЮ\новое 21\Безручко Музы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4859" y="137207"/>
            <a:ext cx="4786850" cy="6570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J:\ПНПО Безручко\сайт фото\21172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J:\ПНПО Безручко\сайт фото\211726.jpe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 descr="J:\БЕЗРУЧКО ТАНЯ\Безымянный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4452258" cy="3374571"/>
          </a:xfrm>
          <a:prstGeom prst="rect">
            <a:avLst/>
          </a:prstGeom>
          <a:noFill/>
        </p:spPr>
      </p:pic>
      <p:pic>
        <p:nvPicPr>
          <p:cNvPr id="82947" name="Picture 3" descr="J:\БЕЗРУЧКО ТАНЯ\открытый урок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-1"/>
            <a:ext cx="4648200" cy="3156857"/>
          </a:xfrm>
          <a:prstGeom prst="rect">
            <a:avLst/>
          </a:prstGeom>
          <a:noFill/>
        </p:spPr>
      </p:pic>
      <p:pic>
        <p:nvPicPr>
          <p:cNvPr id="82948" name="Picture 4" descr="J:\БЕЗРУЧКО ТАНЯ\я клас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41914"/>
            <a:ext cx="4474029" cy="3516086"/>
          </a:xfrm>
          <a:prstGeom prst="rect">
            <a:avLst/>
          </a:prstGeom>
          <a:noFill/>
        </p:spPr>
      </p:pic>
      <p:pic>
        <p:nvPicPr>
          <p:cNvPr id="82949" name="Picture 5" descr="J:\БЕЗРУЧКО ТАНЯ\инфоур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7572" y="3248296"/>
            <a:ext cx="4626428" cy="3609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K:\ПНПО БЕЗРУЧКО ТЮ\новое 21\zoom-authorized-reseller-logo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59" y="3142784"/>
            <a:ext cx="2900362" cy="2900362"/>
          </a:xfrm>
          <a:prstGeom prst="rect">
            <a:avLst/>
          </a:prstGeom>
          <a:noFill/>
        </p:spPr>
      </p:pic>
      <p:pic>
        <p:nvPicPr>
          <p:cNvPr id="4099" name="Picture 3" descr="K:\ПНПО БЕЗРУЧКО ТЮ\новое 21\vpn-skype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2832" y="3175056"/>
            <a:ext cx="2900363" cy="2900363"/>
          </a:xfrm>
          <a:prstGeom prst="rect">
            <a:avLst/>
          </a:prstGeom>
          <a:noFill/>
        </p:spPr>
      </p:pic>
      <p:pic>
        <p:nvPicPr>
          <p:cNvPr id="4100" name="Picture 4" descr="K:\ПНПО БЕЗРУЧКО ТЮ\новое 21\YtBkWUpRSGbx_1200x0_AybP2us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0457"/>
            <a:ext cx="4272579" cy="2567108"/>
          </a:xfrm>
          <a:prstGeom prst="rect">
            <a:avLst/>
          </a:prstGeom>
          <a:noFill/>
        </p:spPr>
      </p:pic>
      <p:pic>
        <p:nvPicPr>
          <p:cNvPr id="4101" name="Picture 5" descr="K:\ПНПО БЕЗРУЧКО ТЮ\новое 21\7eba2485a3a3466e5c68be666ec1eecd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8970" y="239121"/>
            <a:ext cx="4082602" cy="2562423"/>
          </a:xfrm>
          <a:prstGeom prst="rect">
            <a:avLst/>
          </a:prstGeom>
          <a:noFill/>
        </p:spPr>
      </p:pic>
      <p:pic>
        <p:nvPicPr>
          <p:cNvPr id="4102" name="Picture 6" descr="K:\ПНПО БЕЗРУЧКО ТЮ\новое 21\cc22b317d84fb5a345610eb51ade687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267" y="2923389"/>
            <a:ext cx="3197561" cy="3197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842074" y="2809913"/>
            <a:ext cx="5616575" cy="863600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Современные педагогические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4798917" y="1557338"/>
            <a:ext cx="4032250" cy="1081087"/>
          </a:xfrm>
          <a:prstGeom prst="wedgeRoundRectCallout">
            <a:avLst>
              <a:gd name="adj1" fmla="val -54329"/>
              <a:gd name="adj2" fmla="val 76431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технологии</a:t>
            </a: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3020674" y="165253"/>
            <a:ext cx="3311525" cy="1134737"/>
          </a:xfrm>
          <a:prstGeom prst="wedgeRoundRectCallout">
            <a:avLst>
              <a:gd name="adj1" fmla="val -6994"/>
              <a:gd name="adj2" fmla="val 185879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Личностно - ориентированные технологии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51709" y="1456371"/>
            <a:ext cx="3168650" cy="1152525"/>
          </a:xfrm>
          <a:prstGeom prst="wedgeRoundRectCallout">
            <a:avLst>
              <a:gd name="adj1" fmla="val 73546"/>
              <a:gd name="adj2" fmla="val 69282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 учебного проекта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5827770" y="3978792"/>
            <a:ext cx="2951163" cy="1079500"/>
          </a:xfrm>
          <a:prstGeom prst="wedgeRoundRectCallout">
            <a:avLst>
              <a:gd name="adj1" fmla="val -97931"/>
              <a:gd name="adj2" fmla="val -83384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технологии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3055172" y="5373688"/>
            <a:ext cx="3356645" cy="1484312"/>
          </a:xfrm>
          <a:prstGeom prst="wedgeRoundRectCallout">
            <a:avLst>
              <a:gd name="adj1" fmla="val -17360"/>
              <a:gd name="adj2" fmla="val -172535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Технологии дифференцированного обучения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4749233"/>
            <a:ext cx="2808288" cy="1327542"/>
          </a:xfrm>
          <a:prstGeom prst="wedgeRoundRectCallout">
            <a:avLst>
              <a:gd name="adj1" fmla="val 86597"/>
              <a:gd name="adj2" fmla="val -143991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Информационно-коммуникативные технологии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K:\ПНПО БЕЗРУЧКО ТЮ\новое 21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:\ПНПО Безручко\сайт фото\211727 (2).jpe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5393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ПНПО Безручко\сайт фото\Благодарность проекта infourok.ru №ЯЦ552539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915" y="0"/>
            <a:ext cx="46590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J:\БЕЗРУЧКО ТАНЯ\прошколу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:\ПНПО Безручко\письма поддержки\дети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325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ПНПО Безручко\письма поддержки\родител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771" y="0"/>
            <a:ext cx="45502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J:\ПНПО Безручко\письма поддержки\Шконда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2900362" cy="444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J:\ПНПО Безручко\письма поддержки\Панасенко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199" y="0"/>
            <a:ext cx="3429680" cy="52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J:\ПНПО Безручко\письма поддержки\Шконда2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3064" y="3389317"/>
            <a:ext cx="2900363" cy="346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J:\ПНПО Безручко\письма поддержки\Панасенко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9094" y="2079852"/>
            <a:ext cx="3324906" cy="477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J:\СЕРДЦЕ\защита программы\muzyka-animatsionnaya-kartinka-034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471057"/>
            <a:ext cx="1800225" cy="1009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J:\БЕЗРУЧКО ТАНЯ\переподготов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78684" y="-978685"/>
            <a:ext cx="2528570" cy="448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K:\ПНПО БЕЗРУЧКО ТЮ\новое 21\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60041" y="-741829"/>
            <a:ext cx="2586990" cy="407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K:\ПНПО БЕЗРУЧКО ТЮ\новое 21\010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96763" y="1373280"/>
            <a:ext cx="2686050" cy="467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K:\ПНПО БЕЗРУЧКО ТЮ\новое 21\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18119" y="1264920"/>
            <a:ext cx="2585720" cy="424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K:\ПНПО БЕЗРУЧКО ТЮ\новое 21\рабочий стол 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281188" y="3510037"/>
            <a:ext cx="2755265" cy="394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K:\ПНПО БЕЗРУЧКО ТЮ\новое 21\0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790882" y="3504883"/>
            <a:ext cx="2980055" cy="372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F:\БЕЗРУЧКО ТАНЯ\002.pn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916" y="0"/>
            <a:ext cx="3803084" cy="572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K:\ПНПО БЕЗРУЧКО ТЮ\аттестация Безручко Т.Ю\педагог\2019-20г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78840" y="-878840"/>
            <a:ext cx="3522980" cy="52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K:\ПНПО БЕЗРУЧКО ТЮ\новое 21\0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4036" y="2624866"/>
            <a:ext cx="3650092" cy="423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4994" name="Picture 2" descr="D:\СЕРДЦЕ\СЕРДЦЕ\DSC_6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448165" cy="3222171"/>
          </a:xfrm>
          <a:prstGeom prst="rect">
            <a:avLst/>
          </a:prstGeom>
          <a:noFill/>
        </p:spPr>
      </p:pic>
      <p:pic>
        <p:nvPicPr>
          <p:cNvPr id="84995" name="Picture 3" descr="D:\СЕРДЦЕ\СЕРДЦЕ\DSC_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056" y="0"/>
            <a:ext cx="4767943" cy="3077029"/>
          </a:xfrm>
          <a:prstGeom prst="rect">
            <a:avLst/>
          </a:prstGeom>
          <a:noFill/>
        </p:spPr>
      </p:pic>
      <p:pic>
        <p:nvPicPr>
          <p:cNvPr id="84996" name="Picture 4" descr="L:\казачка фото\DSC_468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24200"/>
            <a:ext cx="4767943" cy="3733800"/>
          </a:xfrm>
          <a:prstGeom prst="rect">
            <a:avLst/>
          </a:prstGeom>
          <a:noFill/>
        </p:spPr>
      </p:pic>
      <p:pic>
        <p:nvPicPr>
          <p:cNvPr id="84997" name="Picture 5" descr="L:\флешка2\казаки2017\IMG-20171001-WA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2257" y="2808514"/>
            <a:ext cx="4691743" cy="4049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802-WA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4772" y="500744"/>
            <a:ext cx="6949403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БОЛЬШОЕ СПАСИБО</a:t>
            </a:r>
          </a:p>
          <a:p>
            <a:pPr algn="ctr"/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ВНИМАНИЕ!!!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8550" y="1181781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2433638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722" y="202067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379" y="1965552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9550" y="0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3" descr="408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864" y="2074409"/>
            <a:ext cx="13573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:\ПНПО Безручко\сайт фото\certificate_N7EsV789dWUT4jXPRMMreHvvy7xQI5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640" y="0"/>
            <a:ext cx="54660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7030A0"/>
      </a:hlink>
      <a:folHlink>
        <a:srgbClr val="487B78"/>
      </a:folHlink>
    </a:clrScheme>
    <a:fontScheme name="Другая 6">
      <a:majorFont>
        <a:latin typeface="a_Romanu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4146</TotalTime>
  <Words>504</Words>
  <Application>Microsoft Office PowerPoint</Application>
  <PresentationFormat>Экран (4:3)</PresentationFormat>
  <Paragraphs>118</Paragraphs>
  <Slides>86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6" baseType="lpstr">
      <vt:lpstr>a_Romanus</vt:lpstr>
      <vt:lpstr>Aharoni</vt:lpstr>
      <vt:lpstr>Arial</vt:lpstr>
      <vt:lpstr>Bradley Hand ITC</vt:lpstr>
      <vt:lpstr>Calibri</vt:lpstr>
      <vt:lpstr>Cambria Math</vt:lpstr>
      <vt:lpstr>Garamond</vt:lpstr>
      <vt:lpstr>Tahoma</vt:lpstr>
      <vt:lpstr>Times New Roman</vt:lpstr>
      <vt:lpstr>Тема Office</vt:lpstr>
      <vt:lpstr>Информация о профессиональных достижениях учителя музыки муниципального бюджетного общеобразовательного учреждения Манычская средняя общеобразовательная школа Зерноградского района  Ростовской области Безручко Татьяны Юрьевны</vt:lpstr>
      <vt:lpstr>Презентация PowerPoint</vt:lpstr>
      <vt:lpstr>Презентация PowerPoint</vt:lpstr>
      <vt:lpstr>Презентация PowerPoint</vt:lpstr>
      <vt:lpstr>Ресурсы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 — могучий источник мысли. Без музыкального воспитания невозможно полноценное умственное развитие                                (В. Сухомлинский).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МЕТОДЫ  использования здоровье сберегающих технологий </vt:lpstr>
      <vt:lpstr>Логоритмика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о профессиональных достижениях учителя музыки муниципального бюджетного общеобразовательного учреждения Манычская средняя общеобразовательная школа Зерноградского района  Ростовской области Безручко Татьяны Юрьевны</dc:title>
  <dc:creator>Пользователь</dc:creator>
  <cp:lastModifiedBy>Пользователь</cp:lastModifiedBy>
  <cp:revision>117</cp:revision>
  <dcterms:created xsi:type="dcterms:W3CDTF">2018-02-09T13:54:04Z</dcterms:created>
  <dcterms:modified xsi:type="dcterms:W3CDTF">2021-03-29T06:55:29Z</dcterms:modified>
</cp:coreProperties>
</file>