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76" r:id="rId3"/>
    <p:sldId id="277" r:id="rId4"/>
    <p:sldId id="278" r:id="rId5"/>
    <p:sldId id="257" r:id="rId6"/>
    <p:sldId id="279" r:id="rId7"/>
    <p:sldId id="258" r:id="rId8"/>
    <p:sldId id="280" r:id="rId9"/>
    <p:sldId id="282" r:id="rId10"/>
    <p:sldId id="259" r:id="rId11"/>
    <p:sldId id="283" r:id="rId12"/>
    <p:sldId id="260" r:id="rId13"/>
    <p:sldId id="284" r:id="rId14"/>
    <p:sldId id="267" r:id="rId15"/>
    <p:sldId id="287" r:id="rId16"/>
    <p:sldId id="274" r:id="rId17"/>
    <p:sldId id="286" r:id="rId18"/>
    <p:sldId id="288" r:id="rId19"/>
    <p:sldId id="289" r:id="rId20"/>
    <p:sldId id="291" r:id="rId21"/>
    <p:sldId id="290" r:id="rId22"/>
    <p:sldId id="292" r:id="rId23"/>
    <p:sldId id="269" r:id="rId24"/>
    <p:sldId id="296" r:id="rId25"/>
    <p:sldId id="294" r:id="rId26"/>
    <p:sldId id="295" r:id="rId27"/>
    <p:sldId id="271" r:id="rId28"/>
    <p:sldId id="297" r:id="rId29"/>
    <p:sldId id="27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D7577B4-D10E-46B8-8F8A-6664C50059E0}">
          <p14:sldIdLst>
            <p14:sldId id="256"/>
            <p14:sldId id="276"/>
            <p14:sldId id="277"/>
            <p14:sldId id="278"/>
            <p14:sldId id="257"/>
            <p14:sldId id="279"/>
            <p14:sldId id="258"/>
          </p14:sldIdLst>
        </p14:section>
        <p14:section name="Раздел без заголовка" id="{6582023E-F3D6-44AF-AD92-88495DD9A2C1}">
          <p14:sldIdLst>
            <p14:sldId id="280"/>
            <p14:sldId id="282"/>
            <p14:sldId id="259"/>
            <p14:sldId id="283"/>
            <p14:sldId id="260"/>
            <p14:sldId id="284"/>
            <p14:sldId id="267"/>
            <p14:sldId id="287"/>
            <p14:sldId id="274"/>
            <p14:sldId id="286"/>
            <p14:sldId id="288"/>
            <p14:sldId id="289"/>
            <p14:sldId id="291"/>
            <p14:sldId id="290"/>
            <p14:sldId id="292"/>
            <p14:sldId id="269"/>
            <p14:sldId id="296"/>
            <p14:sldId id="294"/>
            <p14:sldId id="295"/>
            <p14:sldId id="271"/>
            <p14:sldId id="297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087E"/>
    <a:srgbClr val="FDEADA"/>
    <a:srgbClr val="990000"/>
    <a:srgbClr val="FFFFFF"/>
    <a:srgbClr val="A5C26A"/>
    <a:srgbClr val="800000"/>
    <a:srgbClr val="D6009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2" autoAdjust="0"/>
    <p:restoredTop sz="87912" autoAdjust="0"/>
  </p:normalViewPr>
  <p:slideViewPr>
    <p:cSldViewPr>
      <p:cViewPr varScale="1">
        <p:scale>
          <a:sx n="65" d="100"/>
          <a:sy n="65" d="100"/>
        </p:scale>
        <p:origin x="162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260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 smtClean="0">
                <a:solidFill>
                  <a:srgbClr val="C00000"/>
                </a:solidFill>
              </a:rPr>
              <a:t> </a:t>
            </a:r>
            <a:r>
              <a:rPr lang="ru-RU" sz="1400" b="1" baseline="0" dirty="0" smtClean="0">
                <a:solidFill>
                  <a:srgbClr val="C00000"/>
                </a:solidFill>
              </a:rPr>
              <a:t> Качество </a:t>
            </a:r>
            <a:r>
              <a:rPr lang="ru-RU" sz="1400" b="1" baseline="0" dirty="0" err="1">
                <a:solidFill>
                  <a:srgbClr val="C00000"/>
                </a:solidFill>
              </a:rPr>
              <a:t>обученности</a:t>
            </a:r>
            <a:endParaRPr lang="ru-RU" sz="1100" b="1" dirty="0">
              <a:solidFill>
                <a:srgbClr val="C00000"/>
              </a:solidFill>
            </a:endParaRPr>
          </a:p>
        </c:rich>
      </c:tx>
      <c:layout>
        <c:manualLayout>
          <c:xMode val="edge"/>
          <c:yMode val="edge"/>
          <c:x val="0.34510510116931448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4840885734918349E-2"/>
          <c:y val="2.6181400264835439E-2"/>
          <c:w val="0.90449691282399369"/>
          <c:h val="0.412834374757068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2017-2018 год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Русский язык</c:v>
                </c:pt>
                <c:pt idx="1">
                  <c:v>Литературное чтение</c:v>
                </c:pt>
                <c:pt idx="2">
                  <c:v>Математика</c:v>
                </c:pt>
                <c:pt idx="3">
                  <c:v>Окружающий мир</c:v>
                </c:pt>
                <c:pt idx="4">
                  <c:v>Музыка </c:v>
                </c:pt>
                <c:pt idx="5">
                  <c:v>Изобразительное искусство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65</c:v>
                </c:pt>
                <c:pt idx="1">
                  <c:v>100</c:v>
                </c:pt>
                <c:pt idx="2">
                  <c:v>72</c:v>
                </c:pt>
                <c:pt idx="3">
                  <c:v>89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33-4CCB-8A15-B5E864DA8A6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2018-2019 год</c:v>
                </c:pt>
              </c:strCache>
            </c:strRef>
          </c:tx>
          <c:spPr>
            <a:solidFill>
              <a:srgbClr val="C00000">
                <a:alpha val="97000"/>
              </a:srgbClr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Русский язык</c:v>
                </c:pt>
                <c:pt idx="1">
                  <c:v>Литературное чтение</c:v>
                </c:pt>
                <c:pt idx="2">
                  <c:v>Математика</c:v>
                </c:pt>
                <c:pt idx="3">
                  <c:v>Окружающий мир</c:v>
                </c:pt>
                <c:pt idx="4">
                  <c:v>Музыка </c:v>
                </c:pt>
                <c:pt idx="5">
                  <c:v>Изобразительное искусство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68</c:v>
                </c:pt>
                <c:pt idx="1">
                  <c:v>100</c:v>
                </c:pt>
                <c:pt idx="2">
                  <c:v>75</c:v>
                </c:pt>
                <c:pt idx="3">
                  <c:v>89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33-4CCB-8A15-B5E864DA8A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071168"/>
        <c:axId val="22072704"/>
      </c:barChart>
      <c:catAx>
        <c:axId val="22071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E087E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72704"/>
        <c:crosses val="autoZero"/>
        <c:auto val="1"/>
        <c:lblAlgn val="ctr"/>
        <c:lblOffset val="100"/>
        <c:noMultiLvlLbl val="0"/>
      </c:catAx>
      <c:valAx>
        <c:axId val="22072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71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1">
        <a:lumMod val="50000"/>
        <a:alpha val="9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r>
              <a:rPr lang="ru-RU" b="1">
                <a:solidFill>
                  <a:srgbClr val="C00000"/>
                </a:solidFill>
              </a:rPr>
              <a:t>Средняя</a:t>
            </a:r>
            <a:r>
              <a:rPr lang="ru-RU" b="1" baseline="0">
                <a:solidFill>
                  <a:srgbClr val="C00000"/>
                </a:solidFill>
              </a:rPr>
              <a:t> отметка по предмету</a:t>
            </a:r>
            <a:endParaRPr lang="ru-RU" b="1">
              <a:solidFill>
                <a:srgbClr val="C00000"/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2017-2018 год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Русский язык</c:v>
                </c:pt>
                <c:pt idx="1">
                  <c:v>Литературное чтение</c:v>
                </c:pt>
                <c:pt idx="2">
                  <c:v>Математика</c:v>
                </c:pt>
                <c:pt idx="3">
                  <c:v>Окружающий мир</c:v>
                </c:pt>
                <c:pt idx="4">
                  <c:v>Музыка</c:v>
                </c:pt>
                <c:pt idx="5">
                  <c:v>Изобразительное искусство</c:v>
                </c:pt>
                <c:pt idx="6">
                  <c:v>Технология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3.8</c:v>
                </c:pt>
                <c:pt idx="1">
                  <c:v>4.4000000000000004</c:v>
                </c:pt>
                <c:pt idx="2">
                  <c:v>3.8</c:v>
                </c:pt>
                <c:pt idx="3">
                  <c:v>4.2</c:v>
                </c:pt>
                <c:pt idx="4">
                  <c:v>4.9000000000000004</c:v>
                </c:pt>
                <c:pt idx="5">
                  <c:v>4.9000000000000004</c:v>
                </c:pt>
                <c:pt idx="6">
                  <c:v>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B8-45E8-B4C1-9D0740B478E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2018-2019 год</c:v>
                </c:pt>
              </c:strCache>
            </c:strRef>
          </c:tx>
          <c:spPr>
            <a:solidFill>
              <a:srgbClr val="C00000">
                <a:alpha val="96000"/>
              </a:srgbClr>
            </a:solidFill>
            <a:ln>
              <a:noFill/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Русский язык</c:v>
                </c:pt>
                <c:pt idx="1">
                  <c:v>Литературное чтение</c:v>
                </c:pt>
                <c:pt idx="2">
                  <c:v>Математика</c:v>
                </c:pt>
                <c:pt idx="3">
                  <c:v>Окружающий мир</c:v>
                </c:pt>
                <c:pt idx="4">
                  <c:v>Музыка</c:v>
                </c:pt>
                <c:pt idx="5">
                  <c:v>Изобразительное искусство</c:v>
                </c:pt>
                <c:pt idx="6">
                  <c:v>Технология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3.8</c:v>
                </c:pt>
                <c:pt idx="1">
                  <c:v>4.5999999999999996</c:v>
                </c:pt>
                <c:pt idx="2">
                  <c:v>4</c:v>
                </c:pt>
                <c:pt idx="3">
                  <c:v>4.4000000000000004</c:v>
                </c:pt>
                <c:pt idx="4">
                  <c:v>5</c:v>
                </c:pt>
                <c:pt idx="5">
                  <c:v>4.9000000000000004</c:v>
                </c:pt>
                <c:pt idx="6">
                  <c:v>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B8-45E8-B4C1-9D0740B478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720896"/>
        <c:axId val="22722432"/>
      </c:barChart>
      <c:catAx>
        <c:axId val="2272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solidFill>
                    <a:srgbClr val="990000"/>
                  </a:solidFill>
                </a:ln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722432"/>
        <c:crosses val="autoZero"/>
        <c:auto val="1"/>
        <c:lblAlgn val="ctr"/>
        <c:lblOffset val="100"/>
        <c:noMultiLvlLbl val="0"/>
      </c:catAx>
      <c:valAx>
        <c:axId val="22722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720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1">
        <a:lumMod val="50000"/>
        <a:alpha val="19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rgbClr val="C00000"/>
                </a:solidFill>
              </a:rPr>
              <a:t>Результаты</a:t>
            </a:r>
            <a:r>
              <a:rPr lang="ru-RU" sz="2000" b="1" baseline="0" dirty="0">
                <a:solidFill>
                  <a:srgbClr val="C00000"/>
                </a:solidFill>
              </a:rPr>
              <a:t> ВПР по русскому языку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baseline="0" dirty="0">
                <a:solidFill>
                  <a:srgbClr val="C00000"/>
                </a:solidFill>
              </a:rPr>
              <a:t>2016-2017 учебный год</a:t>
            </a:r>
            <a:endParaRPr lang="ru-RU" sz="2000" b="1" dirty="0">
              <a:solidFill>
                <a:srgbClr val="C00000"/>
              </a:solidFill>
            </a:endParaRPr>
          </a:p>
        </c:rich>
      </c:tx>
      <c:layout>
        <c:manualLayout>
          <c:xMode val="edge"/>
          <c:yMode val="edge"/>
          <c:x val="0.28674527528202509"/>
          <c:y val="2.771518000285285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2"/>
            <c:spPr>
              <a:solidFill>
                <a:srgbClr val="FF0000">
                  <a:alpha val="63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852-420F-8947-823AA4ED752C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  <a:alpha val="9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852-420F-8947-823AA4ED752C}"/>
              </c:ext>
            </c:extLst>
          </c:dPt>
          <c:dPt>
            <c:idx val="2"/>
            <c:bubble3D val="0"/>
            <c:spPr>
              <a:solidFill>
                <a:srgbClr val="FFC000">
                  <a:alpha val="83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852-420F-8947-823AA4ED752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852-420F-8947-823AA4ED752C}"/>
              </c:ext>
            </c:extLst>
          </c:dPt>
          <c:cat>
            <c:strRef>
              <c:f>Лист1!$A$2:$A$5</c:f>
              <c:strCache>
                <c:ptCount val="3"/>
                <c:pt idx="0">
                  <c:v>"5"</c:v>
                </c:pt>
                <c:pt idx="1">
                  <c:v>"4"</c:v>
                </c:pt>
                <c:pt idx="2">
                  <c:v>"3"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16</c:v>
                </c:pt>
                <c:pt idx="1">
                  <c:v>11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852-420F-8947-823AA4ED75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1">
        <a:lumMod val="75000"/>
        <a:alpha val="2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CF7EFF-E60E-4B76-B013-8523506F9B5A}" type="doc">
      <dgm:prSet loTypeId="urn:microsoft.com/office/officeart/2005/8/layout/vList6" loCatId="list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3031B74F-B15F-4BF8-80C8-9878DF6AF067}">
      <dgm:prSet phldrT="[Текст]"/>
      <dgm:spPr/>
      <dgm:t>
        <a:bodyPr/>
        <a:lstStyle/>
        <a:p>
          <a:r>
            <a:rPr lang="ru-RU" b="1" dirty="0" smtClean="0"/>
            <a:t>2019-2020 </a:t>
          </a:r>
          <a:r>
            <a:rPr lang="ru-RU" b="1" dirty="0" err="1" smtClean="0"/>
            <a:t>уч.год</a:t>
          </a:r>
          <a:endParaRPr lang="ru-RU" b="1" dirty="0"/>
        </a:p>
      </dgm:t>
    </dgm:pt>
    <dgm:pt modelId="{384AD2D4-C96F-42B6-A4D4-FC0E120CC592}" type="parTrans" cxnId="{CD35BAF3-AECD-40C3-92E2-FFC31DED8815}">
      <dgm:prSet/>
      <dgm:spPr/>
      <dgm:t>
        <a:bodyPr/>
        <a:lstStyle/>
        <a:p>
          <a:endParaRPr lang="ru-RU"/>
        </a:p>
      </dgm:t>
    </dgm:pt>
    <dgm:pt modelId="{9281A723-484C-43B8-A01B-3D0359B7D975}" type="sibTrans" cxnId="{CD35BAF3-AECD-40C3-92E2-FFC31DED8815}">
      <dgm:prSet/>
      <dgm:spPr/>
      <dgm:t>
        <a:bodyPr/>
        <a:lstStyle/>
        <a:p>
          <a:endParaRPr lang="ru-RU"/>
        </a:p>
      </dgm:t>
    </dgm:pt>
    <dgm:pt modelId="{A78241EC-CC38-4A09-AE44-94A306D31674}">
      <dgm:prSet phldrT="[Текст]" custT="1"/>
      <dgm:spPr/>
      <dgm:t>
        <a:bodyPr/>
        <a:lstStyle/>
        <a:p>
          <a:r>
            <a:rPr lang="ru-RU" sz="1400" b="1" dirty="0" smtClean="0">
              <a:effectLst/>
              <a:latin typeface="Times New Roman"/>
              <a:ea typeface="Times New Roman"/>
            </a:rPr>
            <a:t> </a:t>
          </a:r>
          <a:r>
            <a:rPr lang="ru-RU" sz="1400" b="1" dirty="0" smtClean="0"/>
            <a:t>Мирошников Андрей - победитель школьного этапа Всероссийской олимпиады школьников  </a:t>
          </a:r>
          <a:endParaRPr lang="ru-RU" sz="1400" b="1" dirty="0"/>
        </a:p>
      </dgm:t>
    </dgm:pt>
    <dgm:pt modelId="{624FB4BB-D319-4EC1-963A-B5FC350991FE}" type="parTrans" cxnId="{6C963501-8792-41AA-9178-72961058DDE5}">
      <dgm:prSet/>
      <dgm:spPr/>
      <dgm:t>
        <a:bodyPr/>
        <a:lstStyle/>
        <a:p>
          <a:endParaRPr lang="ru-RU"/>
        </a:p>
      </dgm:t>
    </dgm:pt>
    <dgm:pt modelId="{0A5706EB-FE24-43FD-8C7A-C72D751FF053}" type="sibTrans" cxnId="{6C963501-8792-41AA-9178-72961058DDE5}">
      <dgm:prSet/>
      <dgm:spPr/>
      <dgm:t>
        <a:bodyPr/>
        <a:lstStyle/>
        <a:p>
          <a:endParaRPr lang="ru-RU"/>
        </a:p>
      </dgm:t>
    </dgm:pt>
    <dgm:pt modelId="{69B67E9D-872E-4BE1-8EA6-889AD9D47AF1}">
      <dgm:prSet phldrT="[Текст]" custT="1"/>
      <dgm:spPr/>
      <dgm:t>
        <a:bodyPr/>
        <a:lstStyle/>
        <a:p>
          <a:r>
            <a:rPr lang="ru-RU" sz="1400" b="1" dirty="0" smtClean="0"/>
            <a:t>Терновой Артем - призер школьного этапа  </a:t>
          </a:r>
          <a:endParaRPr lang="ru-RU" sz="1400" b="1" dirty="0"/>
        </a:p>
      </dgm:t>
    </dgm:pt>
    <dgm:pt modelId="{1DDEE741-70E6-40BE-8650-A79B097C6130}" type="parTrans" cxnId="{B4431B7E-77E7-4D74-A3AB-0B05B6D05BE8}">
      <dgm:prSet/>
      <dgm:spPr/>
      <dgm:t>
        <a:bodyPr/>
        <a:lstStyle/>
        <a:p>
          <a:endParaRPr lang="ru-RU"/>
        </a:p>
      </dgm:t>
    </dgm:pt>
    <dgm:pt modelId="{8976A6B1-BA8F-4E3A-82F1-9EC360439B55}" type="sibTrans" cxnId="{B4431B7E-77E7-4D74-A3AB-0B05B6D05BE8}">
      <dgm:prSet/>
      <dgm:spPr/>
      <dgm:t>
        <a:bodyPr/>
        <a:lstStyle/>
        <a:p>
          <a:endParaRPr lang="ru-RU"/>
        </a:p>
      </dgm:t>
    </dgm:pt>
    <dgm:pt modelId="{E63D9923-0D38-4CBB-9639-B6716034397F}">
      <dgm:prSet phldrT="[Текст]" custT="1"/>
      <dgm:spPr/>
      <dgm:t>
        <a:bodyPr/>
        <a:lstStyle/>
        <a:p>
          <a:r>
            <a:rPr lang="ru-RU" sz="1400" b="1" dirty="0" err="1" smtClean="0"/>
            <a:t>Козенко</a:t>
          </a:r>
          <a:r>
            <a:rPr lang="ru-RU" sz="1400" b="1" dirty="0" smtClean="0"/>
            <a:t> Даниил - призер школьного этапа  </a:t>
          </a:r>
          <a:endParaRPr lang="ru-RU" sz="1400" b="1" dirty="0"/>
        </a:p>
      </dgm:t>
    </dgm:pt>
    <dgm:pt modelId="{79B811DE-D128-4D85-BF03-2B04175C0E5E}" type="sibTrans" cxnId="{B154BBB9-1420-470F-BF9E-10B67CC592C0}">
      <dgm:prSet/>
      <dgm:spPr/>
      <dgm:t>
        <a:bodyPr/>
        <a:lstStyle/>
        <a:p>
          <a:endParaRPr lang="ru-RU"/>
        </a:p>
      </dgm:t>
    </dgm:pt>
    <dgm:pt modelId="{EF5AEFA0-6085-4F17-9512-884496A1BF09}" type="parTrans" cxnId="{B154BBB9-1420-470F-BF9E-10B67CC592C0}">
      <dgm:prSet/>
      <dgm:spPr/>
      <dgm:t>
        <a:bodyPr/>
        <a:lstStyle/>
        <a:p>
          <a:endParaRPr lang="ru-RU"/>
        </a:p>
      </dgm:t>
    </dgm:pt>
    <dgm:pt modelId="{E71502F4-3C09-4AEA-8752-47E6CB103EB4}" type="pres">
      <dgm:prSet presAssocID="{FCCF7EFF-E60E-4B76-B013-8523506F9B5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AF2D823-54B4-4FAB-8B5A-A5E3348DD537}" type="pres">
      <dgm:prSet presAssocID="{3031B74F-B15F-4BF8-80C8-9878DF6AF067}" presName="linNode" presStyleCnt="0"/>
      <dgm:spPr/>
    </dgm:pt>
    <dgm:pt modelId="{24CD73FA-1522-4A50-867C-35C005561BA7}" type="pres">
      <dgm:prSet presAssocID="{3031B74F-B15F-4BF8-80C8-9878DF6AF067}" presName="parentShp" presStyleLbl="node1" presStyleIdx="0" presStyleCnt="1" custScaleX="833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825A5-2126-4099-B74C-725F26B05895}" type="pres">
      <dgm:prSet presAssocID="{3031B74F-B15F-4BF8-80C8-9878DF6AF067}" presName="childShp" presStyleLbl="bgAccFollowNode1" presStyleIdx="0" presStyleCnt="1" custScaleY="100098" custLinFactNeighborX="8432" custLinFactNeighborY="67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0262D3-4A00-43EC-9DE9-42A090D392C5}" type="presOf" srcId="{FCCF7EFF-E60E-4B76-B013-8523506F9B5A}" destId="{E71502F4-3C09-4AEA-8752-47E6CB103EB4}" srcOrd="0" destOrd="0" presId="urn:microsoft.com/office/officeart/2005/8/layout/vList6"/>
    <dgm:cxn modelId="{B4431B7E-77E7-4D74-A3AB-0B05B6D05BE8}" srcId="{3031B74F-B15F-4BF8-80C8-9878DF6AF067}" destId="{69B67E9D-872E-4BE1-8EA6-889AD9D47AF1}" srcOrd="1" destOrd="0" parTransId="{1DDEE741-70E6-40BE-8650-A79B097C6130}" sibTransId="{8976A6B1-BA8F-4E3A-82F1-9EC360439B55}"/>
    <dgm:cxn modelId="{9FBD3445-EC53-4B2F-8316-1ABF9551FB35}" type="presOf" srcId="{E63D9923-0D38-4CBB-9639-B6716034397F}" destId="{02C825A5-2126-4099-B74C-725F26B05895}" srcOrd="0" destOrd="2" presId="urn:microsoft.com/office/officeart/2005/8/layout/vList6"/>
    <dgm:cxn modelId="{CD35BAF3-AECD-40C3-92E2-FFC31DED8815}" srcId="{FCCF7EFF-E60E-4B76-B013-8523506F9B5A}" destId="{3031B74F-B15F-4BF8-80C8-9878DF6AF067}" srcOrd="0" destOrd="0" parTransId="{384AD2D4-C96F-42B6-A4D4-FC0E120CC592}" sibTransId="{9281A723-484C-43B8-A01B-3D0359B7D975}"/>
    <dgm:cxn modelId="{B154BBB9-1420-470F-BF9E-10B67CC592C0}" srcId="{3031B74F-B15F-4BF8-80C8-9878DF6AF067}" destId="{E63D9923-0D38-4CBB-9639-B6716034397F}" srcOrd="2" destOrd="0" parTransId="{EF5AEFA0-6085-4F17-9512-884496A1BF09}" sibTransId="{79B811DE-D128-4D85-BF03-2B04175C0E5E}"/>
    <dgm:cxn modelId="{3A59E12D-F8F0-49CD-8ACA-C35901EBD7C4}" type="presOf" srcId="{A78241EC-CC38-4A09-AE44-94A306D31674}" destId="{02C825A5-2126-4099-B74C-725F26B05895}" srcOrd="0" destOrd="0" presId="urn:microsoft.com/office/officeart/2005/8/layout/vList6"/>
    <dgm:cxn modelId="{DD93A522-5997-4651-94BD-A4524AD53F60}" type="presOf" srcId="{69B67E9D-872E-4BE1-8EA6-889AD9D47AF1}" destId="{02C825A5-2126-4099-B74C-725F26B05895}" srcOrd="0" destOrd="1" presId="urn:microsoft.com/office/officeart/2005/8/layout/vList6"/>
    <dgm:cxn modelId="{6C963501-8792-41AA-9178-72961058DDE5}" srcId="{3031B74F-B15F-4BF8-80C8-9878DF6AF067}" destId="{A78241EC-CC38-4A09-AE44-94A306D31674}" srcOrd="0" destOrd="0" parTransId="{624FB4BB-D319-4EC1-963A-B5FC350991FE}" sibTransId="{0A5706EB-FE24-43FD-8C7A-C72D751FF053}"/>
    <dgm:cxn modelId="{5C193040-2EFC-46A1-B254-2D4586294CCE}" type="presOf" srcId="{3031B74F-B15F-4BF8-80C8-9878DF6AF067}" destId="{24CD73FA-1522-4A50-867C-35C005561BA7}" srcOrd="0" destOrd="0" presId="urn:microsoft.com/office/officeart/2005/8/layout/vList6"/>
    <dgm:cxn modelId="{D1EBBFF9-E7F0-4851-A66D-7F9980F96C15}" type="presParOf" srcId="{E71502F4-3C09-4AEA-8752-47E6CB103EB4}" destId="{7AF2D823-54B4-4FAB-8B5A-A5E3348DD537}" srcOrd="0" destOrd="0" presId="urn:microsoft.com/office/officeart/2005/8/layout/vList6"/>
    <dgm:cxn modelId="{BBB30D7D-E4EF-4823-8E11-73D62E68E842}" type="presParOf" srcId="{7AF2D823-54B4-4FAB-8B5A-A5E3348DD537}" destId="{24CD73FA-1522-4A50-867C-35C005561BA7}" srcOrd="0" destOrd="0" presId="urn:microsoft.com/office/officeart/2005/8/layout/vList6"/>
    <dgm:cxn modelId="{86E752FF-709C-4F69-A48F-1C17075D580D}" type="presParOf" srcId="{7AF2D823-54B4-4FAB-8B5A-A5E3348DD537}" destId="{02C825A5-2126-4099-B74C-725F26B0589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97D5BDE-A8AD-4276-B14E-13A40B2CE1C9}" type="doc">
      <dgm:prSet loTypeId="urn:microsoft.com/office/officeart/2005/8/layout/vList5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1C462F6-B434-408A-B7D8-F711F9F8C49F}">
      <dgm:prSet custT="1"/>
      <dgm:spPr/>
      <dgm:t>
        <a:bodyPr/>
        <a:lstStyle/>
        <a:p>
          <a:pPr rtl="0"/>
          <a:r>
            <a:rPr lang="ru-RU" sz="1400" b="1" dirty="0" smtClean="0"/>
            <a:t>1. Удостоверение о повышении квалификации  в ГБПОУ РО «</a:t>
          </a:r>
          <a:r>
            <a:rPr lang="ru-RU" sz="1400" b="1" dirty="0" err="1" smtClean="0"/>
            <a:t>ЗернПК</a:t>
          </a:r>
          <a:r>
            <a:rPr lang="ru-RU" sz="1400" b="1" dirty="0" smtClean="0"/>
            <a:t>» Организация внеурочной деятельности в условиях реализации ФГОС» 2017год</a:t>
          </a:r>
          <a:endParaRPr lang="ru-RU" sz="1400" b="1" dirty="0"/>
        </a:p>
      </dgm:t>
    </dgm:pt>
    <dgm:pt modelId="{9BB14433-FC2B-45E4-841F-D843E10E13BA}" type="parTrans" cxnId="{73258710-5253-44DF-B710-BF920F08AD80}">
      <dgm:prSet/>
      <dgm:spPr/>
      <dgm:t>
        <a:bodyPr/>
        <a:lstStyle/>
        <a:p>
          <a:endParaRPr lang="ru-RU"/>
        </a:p>
      </dgm:t>
    </dgm:pt>
    <dgm:pt modelId="{54F26E2B-BF28-4716-8713-446FD661A5A6}" type="sibTrans" cxnId="{73258710-5253-44DF-B710-BF920F08AD80}">
      <dgm:prSet/>
      <dgm:spPr/>
      <dgm:t>
        <a:bodyPr/>
        <a:lstStyle/>
        <a:p>
          <a:endParaRPr lang="ru-RU"/>
        </a:p>
      </dgm:t>
    </dgm:pt>
    <dgm:pt modelId="{DAB3803A-90BD-451B-9C79-75F1E5883030}">
      <dgm:prSet custT="1"/>
      <dgm:spPr/>
      <dgm:t>
        <a:bodyPr/>
        <a:lstStyle/>
        <a:p>
          <a:pPr rtl="0"/>
          <a:r>
            <a:rPr lang="ru-RU" sz="1400" b="1" dirty="0" smtClean="0"/>
            <a:t>2.Удостоверение о повышении квалификации  в обществе с ограниченной ответственностью «Международный центр консалтинга и образования «Велес»» Технологии и инновационные формы педагогической деятельности учителя (предмет «Основы религиозных культур и светской этики») в рамках ФГОС  2019год</a:t>
          </a:r>
          <a:endParaRPr lang="ru-RU" sz="1400" b="1" dirty="0"/>
        </a:p>
      </dgm:t>
    </dgm:pt>
    <dgm:pt modelId="{F3132570-BB33-48FF-A4BC-50FD29095F54}" type="parTrans" cxnId="{B7A5B997-090C-4B74-852B-4E58BE611A51}">
      <dgm:prSet/>
      <dgm:spPr/>
      <dgm:t>
        <a:bodyPr/>
        <a:lstStyle/>
        <a:p>
          <a:endParaRPr lang="ru-RU"/>
        </a:p>
      </dgm:t>
    </dgm:pt>
    <dgm:pt modelId="{6DC8282E-35A2-42DD-92F7-85AD875A7EC4}" type="sibTrans" cxnId="{B7A5B997-090C-4B74-852B-4E58BE611A51}">
      <dgm:prSet/>
      <dgm:spPr/>
      <dgm:t>
        <a:bodyPr/>
        <a:lstStyle/>
        <a:p>
          <a:endParaRPr lang="ru-RU"/>
        </a:p>
      </dgm:t>
    </dgm:pt>
    <dgm:pt modelId="{638DF963-F11C-45BA-9A48-078423305A3B}">
      <dgm:prSet custT="1"/>
      <dgm:spPr/>
      <dgm:t>
        <a:bodyPr/>
        <a:lstStyle/>
        <a:p>
          <a:pPr rtl="0"/>
          <a:r>
            <a:rPr lang="ru-RU" sz="1400" b="1" dirty="0" smtClean="0"/>
            <a:t>3. Удостоверение   о повышении квалификации  в обществе с ограниченной ответственностью «Международный центр консалтинга и образования «Велес»».  </a:t>
          </a:r>
          <a:r>
            <a:rPr lang="ru-RU" sz="1400" b="1" dirty="0" err="1" smtClean="0"/>
            <a:t>Деятельностный</a:t>
          </a:r>
          <a:r>
            <a:rPr lang="ru-RU" sz="1400" b="1" dirty="0" smtClean="0"/>
            <a:t> подход в обучении в условиях ФГОС НОО 2019год</a:t>
          </a:r>
          <a:endParaRPr lang="ru-RU" sz="1400" b="1" dirty="0"/>
        </a:p>
      </dgm:t>
    </dgm:pt>
    <dgm:pt modelId="{7A50E469-0AE5-4AF6-A2D6-1A5DFBAE4FA5}" type="parTrans" cxnId="{5A4FA96D-0C69-47DE-8333-46C936456B90}">
      <dgm:prSet/>
      <dgm:spPr/>
      <dgm:t>
        <a:bodyPr/>
        <a:lstStyle/>
        <a:p>
          <a:endParaRPr lang="ru-RU"/>
        </a:p>
      </dgm:t>
    </dgm:pt>
    <dgm:pt modelId="{24B80604-A228-4FB5-A038-42E6D348C170}" type="sibTrans" cxnId="{5A4FA96D-0C69-47DE-8333-46C936456B90}">
      <dgm:prSet/>
      <dgm:spPr/>
      <dgm:t>
        <a:bodyPr/>
        <a:lstStyle/>
        <a:p>
          <a:endParaRPr lang="ru-RU"/>
        </a:p>
      </dgm:t>
    </dgm:pt>
    <dgm:pt modelId="{8FA16796-1004-45DE-8EE6-0030B3D7B296}">
      <dgm:prSet custT="1"/>
      <dgm:spPr/>
      <dgm:t>
        <a:bodyPr/>
        <a:lstStyle/>
        <a:p>
          <a:pPr rtl="0"/>
          <a:r>
            <a:rPr lang="ru-RU" sz="1400" b="1" dirty="0" smtClean="0"/>
            <a:t>4. Удостоверение   о повышении квалификации    ГБПОУ РО «</a:t>
          </a:r>
          <a:r>
            <a:rPr lang="ru-RU" sz="1400" b="1" dirty="0" err="1" smtClean="0"/>
            <a:t>ЗернПК</a:t>
          </a:r>
          <a:r>
            <a:rPr lang="ru-RU" sz="1400" b="1" dirty="0" smtClean="0"/>
            <a:t>» «Современные технологии преподавания в образовательных организациях СПО в условиях реализации ФГОС» 2019год</a:t>
          </a:r>
          <a:endParaRPr lang="ru-RU" sz="1400" b="1" dirty="0"/>
        </a:p>
      </dgm:t>
    </dgm:pt>
    <dgm:pt modelId="{1485038B-9B43-46EC-819A-A70A3B8AAA96}" type="parTrans" cxnId="{3254E16C-4F43-44AB-B534-ECDD13F75C43}">
      <dgm:prSet/>
      <dgm:spPr/>
      <dgm:t>
        <a:bodyPr/>
        <a:lstStyle/>
        <a:p>
          <a:endParaRPr lang="ru-RU"/>
        </a:p>
      </dgm:t>
    </dgm:pt>
    <dgm:pt modelId="{8ED7A6EA-2913-4936-B83E-93B4E786C595}" type="sibTrans" cxnId="{3254E16C-4F43-44AB-B534-ECDD13F75C43}">
      <dgm:prSet/>
      <dgm:spPr/>
      <dgm:t>
        <a:bodyPr/>
        <a:lstStyle/>
        <a:p>
          <a:endParaRPr lang="ru-RU"/>
        </a:p>
      </dgm:t>
    </dgm:pt>
    <dgm:pt modelId="{98543DC3-9212-40BE-B6AA-3E6234B4D9C3}">
      <dgm:prSet custT="1"/>
      <dgm:spPr/>
      <dgm:t>
        <a:bodyPr/>
        <a:lstStyle/>
        <a:p>
          <a:pPr rtl="0"/>
          <a:r>
            <a:rPr lang="ru-RU" sz="1400" b="1" dirty="0" smtClean="0"/>
            <a:t>5. Удостоверение о повышении квалификации  в ГБУДПО РО «Ростовский институт повышения квалификации и профессиональной переподготовки работников образования» Уровневая оценка  профессиональных компетенций учителя на основе ЕФОМ в условиях формирования Национальной системы учительского роста  2020год</a:t>
          </a:r>
          <a:endParaRPr lang="ru-RU" sz="1400" b="1" dirty="0"/>
        </a:p>
      </dgm:t>
    </dgm:pt>
    <dgm:pt modelId="{BDB390AB-F25E-4F67-ACD4-2E85853B53F7}" type="parTrans" cxnId="{E58A2602-854B-48B2-B5E1-5CFF2452EB67}">
      <dgm:prSet/>
      <dgm:spPr/>
      <dgm:t>
        <a:bodyPr/>
        <a:lstStyle/>
        <a:p>
          <a:endParaRPr lang="ru-RU"/>
        </a:p>
      </dgm:t>
    </dgm:pt>
    <dgm:pt modelId="{1430AF97-673D-4983-9568-9EF83013EA3A}" type="sibTrans" cxnId="{E58A2602-854B-48B2-B5E1-5CFF2452EB67}">
      <dgm:prSet/>
      <dgm:spPr/>
      <dgm:t>
        <a:bodyPr/>
        <a:lstStyle/>
        <a:p>
          <a:endParaRPr lang="ru-RU"/>
        </a:p>
      </dgm:t>
    </dgm:pt>
    <dgm:pt modelId="{BC9ABABF-702D-4203-8AED-ED2113C50BDB}" type="pres">
      <dgm:prSet presAssocID="{297D5BDE-A8AD-4276-B14E-13A40B2CE1C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862429-43CD-4FBF-A683-4BA561A118D7}" type="pres">
      <dgm:prSet presAssocID="{21C462F6-B434-408A-B7D8-F711F9F8C49F}" presName="linNode" presStyleCnt="0"/>
      <dgm:spPr/>
    </dgm:pt>
    <dgm:pt modelId="{0564166F-4070-47EE-9961-4EA1E8CF5AA5}" type="pres">
      <dgm:prSet presAssocID="{21C462F6-B434-408A-B7D8-F711F9F8C49F}" presName="parentText" presStyleLbl="node1" presStyleIdx="0" presStyleCnt="5" custScaleX="271246" custLinFactNeighborX="6689" custLinFactNeighborY="109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23F2D7-0912-48A4-B7D6-8472F0D1615F}" type="pres">
      <dgm:prSet presAssocID="{54F26E2B-BF28-4716-8713-446FD661A5A6}" presName="sp" presStyleCnt="0"/>
      <dgm:spPr/>
    </dgm:pt>
    <dgm:pt modelId="{4435EEA4-EA44-4BD6-B4A6-43E56A32C44C}" type="pres">
      <dgm:prSet presAssocID="{DAB3803A-90BD-451B-9C79-75F1E5883030}" presName="linNode" presStyleCnt="0"/>
      <dgm:spPr/>
    </dgm:pt>
    <dgm:pt modelId="{627231AE-B554-48B6-ADA1-E9802A0EDEF9}" type="pres">
      <dgm:prSet presAssocID="{DAB3803A-90BD-451B-9C79-75F1E5883030}" presName="parentText" presStyleLbl="node1" presStyleIdx="1" presStyleCnt="5" custScaleX="271246" custLinFactNeighborX="4345" custLinFactNeighborY="1094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62BFA-EFF3-42A2-A4F9-5318B29789D4}" type="pres">
      <dgm:prSet presAssocID="{6DC8282E-35A2-42DD-92F7-85AD875A7EC4}" presName="sp" presStyleCnt="0"/>
      <dgm:spPr/>
    </dgm:pt>
    <dgm:pt modelId="{490D20C5-D1EB-4D9A-A251-E34CCD1E8A0E}" type="pres">
      <dgm:prSet presAssocID="{638DF963-F11C-45BA-9A48-078423305A3B}" presName="linNode" presStyleCnt="0"/>
      <dgm:spPr/>
    </dgm:pt>
    <dgm:pt modelId="{74803FF9-1BB7-495D-887D-E8A8E74E5465}" type="pres">
      <dgm:prSet presAssocID="{638DF963-F11C-45BA-9A48-078423305A3B}" presName="parentText" presStyleLbl="node1" presStyleIdx="2" presStyleCnt="5" custScaleX="271246" custLinFactNeighborX="-1177" custLinFactNeighborY="1748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63986C-14D8-4785-8A05-18C795D43E3E}" type="pres">
      <dgm:prSet presAssocID="{24B80604-A228-4FB5-A038-42E6D348C170}" presName="sp" presStyleCnt="0"/>
      <dgm:spPr/>
    </dgm:pt>
    <dgm:pt modelId="{F9719B09-E58B-4EA0-B8E9-607104FC44E8}" type="pres">
      <dgm:prSet presAssocID="{8FA16796-1004-45DE-8EE6-0030B3D7B296}" presName="linNode" presStyleCnt="0"/>
      <dgm:spPr/>
    </dgm:pt>
    <dgm:pt modelId="{2D50B9F9-6EC6-40F5-9E13-880DABC2058D}" type="pres">
      <dgm:prSet presAssocID="{8FA16796-1004-45DE-8EE6-0030B3D7B296}" presName="parentText" presStyleLbl="node1" presStyleIdx="3" presStyleCnt="5" custScaleX="271246" custLinFactNeighborX="2000" custLinFactNeighborY="433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4A8085-7A59-443A-83C5-4FC131C75D8F}" type="pres">
      <dgm:prSet presAssocID="{8ED7A6EA-2913-4936-B83E-93B4E786C595}" presName="sp" presStyleCnt="0"/>
      <dgm:spPr/>
    </dgm:pt>
    <dgm:pt modelId="{4925911D-E418-4049-BC4D-2FAF61EBB7AA}" type="pres">
      <dgm:prSet presAssocID="{98543DC3-9212-40BE-B6AA-3E6234B4D9C3}" presName="linNode" presStyleCnt="0"/>
      <dgm:spPr/>
    </dgm:pt>
    <dgm:pt modelId="{C4E59D8C-2A18-430F-93EE-8ECDD4685BA4}" type="pres">
      <dgm:prSet presAssocID="{98543DC3-9212-40BE-B6AA-3E6234B4D9C3}" presName="parentText" presStyleLbl="node1" presStyleIdx="4" presStyleCnt="5" custScaleX="271246" custLinFactNeighborX="2000" custLinFactNeighborY="-225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FBE219-6385-4161-A842-5F4F888ABEDF}" type="presOf" srcId="{21C462F6-B434-408A-B7D8-F711F9F8C49F}" destId="{0564166F-4070-47EE-9961-4EA1E8CF5AA5}" srcOrd="0" destOrd="0" presId="urn:microsoft.com/office/officeart/2005/8/layout/vList5"/>
    <dgm:cxn modelId="{73258710-5253-44DF-B710-BF920F08AD80}" srcId="{297D5BDE-A8AD-4276-B14E-13A40B2CE1C9}" destId="{21C462F6-B434-408A-B7D8-F711F9F8C49F}" srcOrd="0" destOrd="0" parTransId="{9BB14433-FC2B-45E4-841F-D843E10E13BA}" sibTransId="{54F26E2B-BF28-4716-8713-446FD661A5A6}"/>
    <dgm:cxn modelId="{B9E37B8B-CBD8-4AC8-BA69-38DA03AB2788}" type="presOf" srcId="{DAB3803A-90BD-451B-9C79-75F1E5883030}" destId="{627231AE-B554-48B6-ADA1-E9802A0EDEF9}" srcOrd="0" destOrd="0" presId="urn:microsoft.com/office/officeart/2005/8/layout/vList5"/>
    <dgm:cxn modelId="{B7A5B997-090C-4B74-852B-4E58BE611A51}" srcId="{297D5BDE-A8AD-4276-B14E-13A40B2CE1C9}" destId="{DAB3803A-90BD-451B-9C79-75F1E5883030}" srcOrd="1" destOrd="0" parTransId="{F3132570-BB33-48FF-A4BC-50FD29095F54}" sibTransId="{6DC8282E-35A2-42DD-92F7-85AD875A7EC4}"/>
    <dgm:cxn modelId="{5A4FA96D-0C69-47DE-8333-46C936456B90}" srcId="{297D5BDE-A8AD-4276-B14E-13A40B2CE1C9}" destId="{638DF963-F11C-45BA-9A48-078423305A3B}" srcOrd="2" destOrd="0" parTransId="{7A50E469-0AE5-4AF6-A2D6-1A5DFBAE4FA5}" sibTransId="{24B80604-A228-4FB5-A038-42E6D348C170}"/>
    <dgm:cxn modelId="{14D8DBDE-123D-41B2-8C36-95387B20FB7D}" type="presOf" srcId="{98543DC3-9212-40BE-B6AA-3E6234B4D9C3}" destId="{C4E59D8C-2A18-430F-93EE-8ECDD4685BA4}" srcOrd="0" destOrd="0" presId="urn:microsoft.com/office/officeart/2005/8/layout/vList5"/>
    <dgm:cxn modelId="{0115409F-7620-4AAA-8E23-0E8C9326866F}" type="presOf" srcId="{8FA16796-1004-45DE-8EE6-0030B3D7B296}" destId="{2D50B9F9-6EC6-40F5-9E13-880DABC2058D}" srcOrd="0" destOrd="0" presId="urn:microsoft.com/office/officeart/2005/8/layout/vList5"/>
    <dgm:cxn modelId="{E58A2602-854B-48B2-B5E1-5CFF2452EB67}" srcId="{297D5BDE-A8AD-4276-B14E-13A40B2CE1C9}" destId="{98543DC3-9212-40BE-B6AA-3E6234B4D9C3}" srcOrd="4" destOrd="0" parTransId="{BDB390AB-F25E-4F67-ACD4-2E85853B53F7}" sibTransId="{1430AF97-673D-4983-9568-9EF83013EA3A}"/>
    <dgm:cxn modelId="{3254E16C-4F43-44AB-B534-ECDD13F75C43}" srcId="{297D5BDE-A8AD-4276-B14E-13A40B2CE1C9}" destId="{8FA16796-1004-45DE-8EE6-0030B3D7B296}" srcOrd="3" destOrd="0" parTransId="{1485038B-9B43-46EC-819A-A70A3B8AAA96}" sibTransId="{8ED7A6EA-2913-4936-B83E-93B4E786C595}"/>
    <dgm:cxn modelId="{4B717BD1-9EBA-4AEB-BEC6-937711E65D2D}" type="presOf" srcId="{638DF963-F11C-45BA-9A48-078423305A3B}" destId="{74803FF9-1BB7-495D-887D-E8A8E74E5465}" srcOrd="0" destOrd="0" presId="urn:microsoft.com/office/officeart/2005/8/layout/vList5"/>
    <dgm:cxn modelId="{4E57295E-3EF6-4C4A-86BC-230E22A39BD2}" type="presOf" srcId="{297D5BDE-A8AD-4276-B14E-13A40B2CE1C9}" destId="{BC9ABABF-702D-4203-8AED-ED2113C50BDB}" srcOrd="0" destOrd="0" presId="urn:microsoft.com/office/officeart/2005/8/layout/vList5"/>
    <dgm:cxn modelId="{AD70160E-5385-427E-A69A-E20DE44D0721}" type="presParOf" srcId="{BC9ABABF-702D-4203-8AED-ED2113C50BDB}" destId="{CF862429-43CD-4FBF-A683-4BA561A118D7}" srcOrd="0" destOrd="0" presId="urn:microsoft.com/office/officeart/2005/8/layout/vList5"/>
    <dgm:cxn modelId="{2F6F81CB-470F-4FD9-8B86-49F64ED08C9F}" type="presParOf" srcId="{CF862429-43CD-4FBF-A683-4BA561A118D7}" destId="{0564166F-4070-47EE-9961-4EA1E8CF5AA5}" srcOrd="0" destOrd="0" presId="urn:microsoft.com/office/officeart/2005/8/layout/vList5"/>
    <dgm:cxn modelId="{579EBF47-12BB-499D-93B5-DB98F3FA0B8F}" type="presParOf" srcId="{BC9ABABF-702D-4203-8AED-ED2113C50BDB}" destId="{7023F2D7-0912-48A4-B7D6-8472F0D1615F}" srcOrd="1" destOrd="0" presId="urn:microsoft.com/office/officeart/2005/8/layout/vList5"/>
    <dgm:cxn modelId="{B551B6FE-6D5F-4C1E-B3F4-EADB76ECC433}" type="presParOf" srcId="{BC9ABABF-702D-4203-8AED-ED2113C50BDB}" destId="{4435EEA4-EA44-4BD6-B4A6-43E56A32C44C}" srcOrd="2" destOrd="0" presId="urn:microsoft.com/office/officeart/2005/8/layout/vList5"/>
    <dgm:cxn modelId="{3F27F824-A4B1-4849-82B3-1D487EAEFC8A}" type="presParOf" srcId="{4435EEA4-EA44-4BD6-B4A6-43E56A32C44C}" destId="{627231AE-B554-48B6-ADA1-E9802A0EDEF9}" srcOrd="0" destOrd="0" presId="urn:microsoft.com/office/officeart/2005/8/layout/vList5"/>
    <dgm:cxn modelId="{51BBC709-F6BE-4D20-9CC8-192FF228C5A3}" type="presParOf" srcId="{BC9ABABF-702D-4203-8AED-ED2113C50BDB}" destId="{A2C62BFA-EFF3-42A2-A4F9-5318B29789D4}" srcOrd="3" destOrd="0" presId="urn:microsoft.com/office/officeart/2005/8/layout/vList5"/>
    <dgm:cxn modelId="{B7FC86B3-0F5A-4E84-8146-190F3AE52DE9}" type="presParOf" srcId="{BC9ABABF-702D-4203-8AED-ED2113C50BDB}" destId="{490D20C5-D1EB-4D9A-A251-E34CCD1E8A0E}" srcOrd="4" destOrd="0" presId="urn:microsoft.com/office/officeart/2005/8/layout/vList5"/>
    <dgm:cxn modelId="{925A7D3F-0F06-469C-88C5-AF1C2261211A}" type="presParOf" srcId="{490D20C5-D1EB-4D9A-A251-E34CCD1E8A0E}" destId="{74803FF9-1BB7-495D-887D-E8A8E74E5465}" srcOrd="0" destOrd="0" presId="urn:microsoft.com/office/officeart/2005/8/layout/vList5"/>
    <dgm:cxn modelId="{DD048ECB-7F30-4DA0-AB6C-676D6000A69C}" type="presParOf" srcId="{BC9ABABF-702D-4203-8AED-ED2113C50BDB}" destId="{B063986C-14D8-4785-8A05-18C795D43E3E}" srcOrd="5" destOrd="0" presId="urn:microsoft.com/office/officeart/2005/8/layout/vList5"/>
    <dgm:cxn modelId="{D1D7DA9E-CD6B-480F-A083-BC52B0F90F6B}" type="presParOf" srcId="{BC9ABABF-702D-4203-8AED-ED2113C50BDB}" destId="{F9719B09-E58B-4EA0-B8E9-607104FC44E8}" srcOrd="6" destOrd="0" presId="urn:microsoft.com/office/officeart/2005/8/layout/vList5"/>
    <dgm:cxn modelId="{EEFB2E8B-3C8D-4864-A524-1554A6B9A23C}" type="presParOf" srcId="{F9719B09-E58B-4EA0-B8E9-607104FC44E8}" destId="{2D50B9F9-6EC6-40F5-9E13-880DABC2058D}" srcOrd="0" destOrd="0" presId="urn:microsoft.com/office/officeart/2005/8/layout/vList5"/>
    <dgm:cxn modelId="{F11A08C4-CA41-4630-B137-FC9F4AAA74EE}" type="presParOf" srcId="{BC9ABABF-702D-4203-8AED-ED2113C50BDB}" destId="{F54A8085-7A59-443A-83C5-4FC131C75D8F}" srcOrd="7" destOrd="0" presId="urn:microsoft.com/office/officeart/2005/8/layout/vList5"/>
    <dgm:cxn modelId="{B61C517F-EFEB-41BF-8AC1-11A903D5EAFA}" type="presParOf" srcId="{BC9ABABF-702D-4203-8AED-ED2113C50BDB}" destId="{4925911D-E418-4049-BC4D-2FAF61EBB7AA}" srcOrd="8" destOrd="0" presId="urn:microsoft.com/office/officeart/2005/8/layout/vList5"/>
    <dgm:cxn modelId="{82E5B047-060D-4560-A562-463C0AD5DCBC}" type="presParOf" srcId="{4925911D-E418-4049-BC4D-2FAF61EBB7AA}" destId="{C4E59D8C-2A18-430F-93EE-8ECDD4685BA4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CF7EFF-E60E-4B76-B013-8523506F9B5A}" type="doc">
      <dgm:prSet loTypeId="urn:microsoft.com/office/officeart/2005/8/layout/vList6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3031B74F-B15F-4BF8-80C8-9878DF6AF067}">
      <dgm:prSet phldrT="[Текст]"/>
      <dgm:spPr/>
      <dgm:t>
        <a:bodyPr/>
        <a:lstStyle/>
        <a:p>
          <a:r>
            <a:rPr lang="ru-RU" b="1" dirty="0" smtClean="0"/>
            <a:t>2019-2020 </a:t>
          </a:r>
          <a:r>
            <a:rPr lang="ru-RU" b="1" dirty="0" err="1" smtClean="0"/>
            <a:t>уч.год</a:t>
          </a:r>
          <a:endParaRPr lang="ru-RU" b="1" dirty="0"/>
        </a:p>
      </dgm:t>
    </dgm:pt>
    <dgm:pt modelId="{384AD2D4-C96F-42B6-A4D4-FC0E120CC592}" type="parTrans" cxnId="{CD35BAF3-AECD-40C3-92E2-FFC31DED8815}">
      <dgm:prSet/>
      <dgm:spPr/>
      <dgm:t>
        <a:bodyPr/>
        <a:lstStyle/>
        <a:p>
          <a:endParaRPr lang="ru-RU"/>
        </a:p>
      </dgm:t>
    </dgm:pt>
    <dgm:pt modelId="{9281A723-484C-43B8-A01B-3D0359B7D975}" type="sibTrans" cxnId="{CD35BAF3-AECD-40C3-92E2-FFC31DED8815}">
      <dgm:prSet/>
      <dgm:spPr/>
      <dgm:t>
        <a:bodyPr/>
        <a:lstStyle/>
        <a:p>
          <a:endParaRPr lang="ru-RU"/>
        </a:p>
      </dgm:t>
    </dgm:pt>
    <dgm:pt modelId="{A78241EC-CC38-4A09-AE44-94A306D31674}">
      <dgm:prSet phldrT="[Текст]" custT="1"/>
      <dgm:spPr/>
      <dgm:t>
        <a:bodyPr/>
        <a:lstStyle/>
        <a:p>
          <a:r>
            <a:rPr lang="ru-RU" sz="1400" b="1" dirty="0" err="1" smtClean="0"/>
            <a:t>Козенко</a:t>
          </a:r>
          <a:r>
            <a:rPr lang="ru-RU" sz="1400" b="1" dirty="0" smtClean="0"/>
            <a:t> Даниил – победитель школьного этапа Всероссийской олимпиады школьников </a:t>
          </a:r>
          <a:endParaRPr lang="ru-RU" sz="1400" b="1" dirty="0"/>
        </a:p>
      </dgm:t>
    </dgm:pt>
    <dgm:pt modelId="{624FB4BB-D319-4EC1-963A-B5FC350991FE}" type="parTrans" cxnId="{6C963501-8792-41AA-9178-72961058DDE5}">
      <dgm:prSet/>
      <dgm:spPr/>
      <dgm:t>
        <a:bodyPr/>
        <a:lstStyle/>
        <a:p>
          <a:endParaRPr lang="ru-RU"/>
        </a:p>
      </dgm:t>
    </dgm:pt>
    <dgm:pt modelId="{0A5706EB-FE24-43FD-8C7A-C72D751FF053}" type="sibTrans" cxnId="{6C963501-8792-41AA-9178-72961058DDE5}">
      <dgm:prSet/>
      <dgm:spPr/>
      <dgm:t>
        <a:bodyPr/>
        <a:lstStyle/>
        <a:p>
          <a:endParaRPr lang="ru-RU"/>
        </a:p>
      </dgm:t>
    </dgm:pt>
    <dgm:pt modelId="{E2932C95-94C2-4C1D-A2ED-2E2229E1C5D5}">
      <dgm:prSet phldrT="[Текст]"/>
      <dgm:spPr/>
      <dgm:t>
        <a:bodyPr/>
        <a:lstStyle/>
        <a:p>
          <a:endParaRPr lang="ru-RU" sz="1200" b="1" dirty="0"/>
        </a:p>
      </dgm:t>
    </dgm:pt>
    <dgm:pt modelId="{CE1C68CA-5D63-4A73-92F7-637DC6CB922B}" type="parTrans" cxnId="{5E3E809D-DD1A-4784-B74C-47F36295DC77}">
      <dgm:prSet/>
      <dgm:spPr/>
      <dgm:t>
        <a:bodyPr/>
        <a:lstStyle/>
        <a:p>
          <a:endParaRPr lang="ru-RU"/>
        </a:p>
      </dgm:t>
    </dgm:pt>
    <dgm:pt modelId="{3F522174-3D81-44B2-9A12-E3CD211B786B}" type="sibTrans" cxnId="{5E3E809D-DD1A-4784-B74C-47F36295DC77}">
      <dgm:prSet/>
      <dgm:spPr/>
      <dgm:t>
        <a:bodyPr/>
        <a:lstStyle/>
        <a:p>
          <a:endParaRPr lang="ru-RU"/>
        </a:p>
      </dgm:t>
    </dgm:pt>
    <dgm:pt modelId="{64A6D396-8D60-46EE-AF55-6349ECFB60F0}">
      <dgm:prSet custT="1"/>
      <dgm:spPr/>
      <dgm:t>
        <a:bodyPr/>
        <a:lstStyle/>
        <a:p>
          <a:r>
            <a:rPr lang="ru-RU" sz="1400" b="1" dirty="0" smtClean="0"/>
            <a:t>Терновой Артем – призер школьного этапа</a:t>
          </a:r>
          <a:endParaRPr lang="ru-RU" sz="1400" b="1" dirty="0"/>
        </a:p>
      </dgm:t>
    </dgm:pt>
    <dgm:pt modelId="{D2DA30BE-0EF9-44F5-AEA2-B843EDECC2EA}" type="parTrans" cxnId="{DFD03CA5-1864-48B7-996A-9385C5033AA4}">
      <dgm:prSet/>
      <dgm:spPr/>
      <dgm:t>
        <a:bodyPr/>
        <a:lstStyle/>
        <a:p>
          <a:endParaRPr lang="ru-RU"/>
        </a:p>
      </dgm:t>
    </dgm:pt>
    <dgm:pt modelId="{8DD36B24-6E54-47ED-9457-C7BC401FC348}" type="sibTrans" cxnId="{DFD03CA5-1864-48B7-996A-9385C5033AA4}">
      <dgm:prSet/>
      <dgm:spPr/>
      <dgm:t>
        <a:bodyPr/>
        <a:lstStyle/>
        <a:p>
          <a:endParaRPr lang="ru-RU"/>
        </a:p>
      </dgm:t>
    </dgm:pt>
    <dgm:pt modelId="{E71502F4-3C09-4AEA-8752-47E6CB103EB4}" type="pres">
      <dgm:prSet presAssocID="{FCCF7EFF-E60E-4B76-B013-8523506F9B5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AF2D823-54B4-4FAB-8B5A-A5E3348DD537}" type="pres">
      <dgm:prSet presAssocID="{3031B74F-B15F-4BF8-80C8-9878DF6AF067}" presName="linNode" presStyleCnt="0"/>
      <dgm:spPr/>
    </dgm:pt>
    <dgm:pt modelId="{24CD73FA-1522-4A50-867C-35C005561BA7}" type="pres">
      <dgm:prSet presAssocID="{3031B74F-B15F-4BF8-80C8-9878DF6AF067}" presName="parentShp" presStyleLbl="node1" presStyleIdx="0" presStyleCnt="1" custScaleX="84584" custLinFactNeighborX="-295" custLinFactNeighborY="-128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825A5-2126-4099-B74C-725F26B05895}" type="pres">
      <dgm:prSet presAssocID="{3031B74F-B15F-4BF8-80C8-9878DF6AF067}" presName="childShp" presStyleLbl="bgAccFollowNode1" presStyleIdx="0" presStyleCnt="1" custLinFactNeighborX="47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D0ACAA-407D-4F87-8B1C-32A1209DB127}" type="presOf" srcId="{A78241EC-CC38-4A09-AE44-94A306D31674}" destId="{02C825A5-2126-4099-B74C-725F26B05895}" srcOrd="0" destOrd="0" presId="urn:microsoft.com/office/officeart/2005/8/layout/vList6"/>
    <dgm:cxn modelId="{06782E14-C8F3-4EC2-AB7E-D2ACFA336738}" type="presOf" srcId="{64A6D396-8D60-46EE-AF55-6349ECFB60F0}" destId="{02C825A5-2126-4099-B74C-725F26B05895}" srcOrd="0" destOrd="1" presId="urn:microsoft.com/office/officeart/2005/8/layout/vList6"/>
    <dgm:cxn modelId="{CD35BAF3-AECD-40C3-92E2-FFC31DED8815}" srcId="{FCCF7EFF-E60E-4B76-B013-8523506F9B5A}" destId="{3031B74F-B15F-4BF8-80C8-9878DF6AF067}" srcOrd="0" destOrd="0" parTransId="{384AD2D4-C96F-42B6-A4D4-FC0E120CC592}" sibTransId="{9281A723-484C-43B8-A01B-3D0359B7D975}"/>
    <dgm:cxn modelId="{92DA471F-F4D9-49D5-8EBF-E5A8B8BB0A40}" type="presOf" srcId="{FCCF7EFF-E60E-4B76-B013-8523506F9B5A}" destId="{E71502F4-3C09-4AEA-8752-47E6CB103EB4}" srcOrd="0" destOrd="0" presId="urn:microsoft.com/office/officeart/2005/8/layout/vList6"/>
    <dgm:cxn modelId="{DFD03CA5-1864-48B7-996A-9385C5033AA4}" srcId="{3031B74F-B15F-4BF8-80C8-9878DF6AF067}" destId="{64A6D396-8D60-46EE-AF55-6349ECFB60F0}" srcOrd="1" destOrd="0" parTransId="{D2DA30BE-0EF9-44F5-AEA2-B843EDECC2EA}" sibTransId="{8DD36B24-6E54-47ED-9457-C7BC401FC348}"/>
    <dgm:cxn modelId="{5E3E809D-DD1A-4784-B74C-47F36295DC77}" srcId="{3031B74F-B15F-4BF8-80C8-9878DF6AF067}" destId="{E2932C95-94C2-4C1D-A2ED-2E2229E1C5D5}" srcOrd="2" destOrd="0" parTransId="{CE1C68CA-5D63-4A73-92F7-637DC6CB922B}" sibTransId="{3F522174-3D81-44B2-9A12-E3CD211B786B}"/>
    <dgm:cxn modelId="{6C963501-8792-41AA-9178-72961058DDE5}" srcId="{3031B74F-B15F-4BF8-80C8-9878DF6AF067}" destId="{A78241EC-CC38-4A09-AE44-94A306D31674}" srcOrd="0" destOrd="0" parTransId="{624FB4BB-D319-4EC1-963A-B5FC350991FE}" sibTransId="{0A5706EB-FE24-43FD-8C7A-C72D751FF053}"/>
    <dgm:cxn modelId="{51DD42FE-5265-463A-92BA-ABE09C78E892}" type="presOf" srcId="{3031B74F-B15F-4BF8-80C8-9878DF6AF067}" destId="{24CD73FA-1522-4A50-867C-35C005561BA7}" srcOrd="0" destOrd="0" presId="urn:microsoft.com/office/officeart/2005/8/layout/vList6"/>
    <dgm:cxn modelId="{8460AD1C-EC0D-464B-8493-10ECEDF1080D}" type="presOf" srcId="{E2932C95-94C2-4C1D-A2ED-2E2229E1C5D5}" destId="{02C825A5-2126-4099-B74C-725F26B05895}" srcOrd="0" destOrd="2" presId="urn:microsoft.com/office/officeart/2005/8/layout/vList6"/>
    <dgm:cxn modelId="{F1B7172C-92CE-4767-8BDF-5C82BF67E84E}" type="presParOf" srcId="{E71502F4-3C09-4AEA-8752-47E6CB103EB4}" destId="{7AF2D823-54B4-4FAB-8B5A-A5E3348DD537}" srcOrd="0" destOrd="0" presId="urn:microsoft.com/office/officeart/2005/8/layout/vList6"/>
    <dgm:cxn modelId="{DC2BCB2B-02EA-49C9-9C55-5664D0049118}" type="presParOf" srcId="{7AF2D823-54B4-4FAB-8B5A-A5E3348DD537}" destId="{24CD73FA-1522-4A50-867C-35C005561BA7}" srcOrd="0" destOrd="0" presId="urn:microsoft.com/office/officeart/2005/8/layout/vList6"/>
    <dgm:cxn modelId="{3FB14DFA-CCD9-4A0A-BB12-A4C4737E796D}" type="presParOf" srcId="{7AF2D823-54B4-4FAB-8B5A-A5E3348DD537}" destId="{02C825A5-2126-4099-B74C-725F26B0589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CF7EFF-E60E-4B76-B013-8523506F9B5A}" type="doc">
      <dgm:prSet loTypeId="urn:microsoft.com/office/officeart/2005/8/layout/vList6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3031B74F-B15F-4BF8-80C8-9878DF6AF067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r"/>
          <a:r>
            <a:rPr lang="ru-RU" sz="1600" b="1" dirty="0" smtClean="0"/>
            <a:t> </a:t>
          </a:r>
          <a:endParaRPr lang="ru-RU" sz="1600" b="1" dirty="0"/>
        </a:p>
      </dgm:t>
    </dgm:pt>
    <dgm:pt modelId="{384AD2D4-C96F-42B6-A4D4-FC0E120CC592}" type="parTrans" cxnId="{CD35BAF3-AECD-40C3-92E2-FFC31DED8815}">
      <dgm:prSet/>
      <dgm:spPr/>
      <dgm:t>
        <a:bodyPr/>
        <a:lstStyle/>
        <a:p>
          <a:endParaRPr lang="ru-RU"/>
        </a:p>
      </dgm:t>
    </dgm:pt>
    <dgm:pt modelId="{9281A723-484C-43B8-A01B-3D0359B7D975}" type="sibTrans" cxnId="{CD35BAF3-AECD-40C3-92E2-FFC31DED8815}">
      <dgm:prSet/>
      <dgm:spPr/>
      <dgm:t>
        <a:bodyPr/>
        <a:lstStyle/>
        <a:p>
          <a:endParaRPr lang="ru-RU"/>
        </a:p>
      </dgm:t>
    </dgm:pt>
    <dgm:pt modelId="{A78241EC-CC38-4A09-AE44-94A306D31674}">
      <dgm:prSet phldrT="[Текст]" custT="1"/>
      <dgm:spPr>
        <a:solidFill>
          <a:srgbClr val="A5C26A">
            <a:alpha val="89804"/>
          </a:srgbClr>
        </a:solidFill>
      </dgm:spPr>
      <dgm:t>
        <a:bodyPr/>
        <a:lstStyle/>
        <a:p>
          <a:r>
            <a:rPr lang="ru-RU" sz="1600" b="1" dirty="0" smtClean="0"/>
            <a:t>Пикалова Юлия </a:t>
          </a:r>
          <a:r>
            <a:rPr lang="ru-RU" sz="1400" b="1" dirty="0" smtClean="0"/>
            <a:t>диплом победителя федерального уровня </a:t>
          </a:r>
          <a:r>
            <a:rPr lang="en-US" sz="1400" dirty="0" smtClean="0">
              <a:effectLst/>
              <a:latin typeface="Times New Roman"/>
              <a:ea typeface="Times New Roman"/>
            </a:rPr>
            <a:t>I</a:t>
          </a:r>
          <a:r>
            <a:rPr lang="ru-RU" sz="1400" b="1" dirty="0" smtClean="0"/>
            <a:t> ступени </a:t>
          </a:r>
          <a:r>
            <a:rPr lang="en-US" sz="1400" dirty="0" smtClean="0">
              <a:effectLst/>
              <a:latin typeface="Times New Roman"/>
              <a:ea typeface="Times New Roman"/>
            </a:rPr>
            <a:t>I</a:t>
          </a:r>
          <a:r>
            <a:rPr lang="ru-RU" sz="1400" b="1" dirty="0" smtClean="0"/>
            <a:t> </a:t>
          </a:r>
          <a:r>
            <a:rPr lang="ru-RU" sz="1600" b="1" dirty="0" smtClean="0"/>
            <a:t>Всероссийская </a:t>
          </a:r>
          <a:r>
            <a:rPr lang="ru-RU" sz="1400" b="1" dirty="0" err="1" smtClean="0"/>
            <a:t>межпредметная</a:t>
          </a:r>
          <a:r>
            <a:rPr lang="ru-RU" sz="1400" b="1" dirty="0" smtClean="0"/>
            <a:t> олимпиада (13 победителей</a:t>
          </a:r>
          <a:r>
            <a:rPr lang="ru-RU" sz="1100" b="1" dirty="0" smtClean="0"/>
            <a:t>)</a:t>
          </a:r>
          <a:endParaRPr lang="ru-RU" sz="1100" b="1" dirty="0"/>
        </a:p>
      </dgm:t>
    </dgm:pt>
    <dgm:pt modelId="{624FB4BB-D319-4EC1-963A-B5FC350991FE}" type="parTrans" cxnId="{6C963501-8792-41AA-9178-72961058DDE5}">
      <dgm:prSet/>
      <dgm:spPr/>
      <dgm:t>
        <a:bodyPr/>
        <a:lstStyle/>
        <a:p>
          <a:endParaRPr lang="ru-RU"/>
        </a:p>
      </dgm:t>
    </dgm:pt>
    <dgm:pt modelId="{0A5706EB-FE24-43FD-8C7A-C72D751FF053}" type="sibTrans" cxnId="{6C963501-8792-41AA-9178-72961058DDE5}">
      <dgm:prSet/>
      <dgm:spPr/>
      <dgm:t>
        <a:bodyPr/>
        <a:lstStyle/>
        <a:p>
          <a:endParaRPr lang="ru-RU"/>
        </a:p>
      </dgm:t>
    </dgm:pt>
    <dgm:pt modelId="{E71502F4-3C09-4AEA-8752-47E6CB103EB4}" type="pres">
      <dgm:prSet presAssocID="{FCCF7EFF-E60E-4B76-B013-8523506F9B5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AF2D823-54B4-4FAB-8B5A-A5E3348DD537}" type="pres">
      <dgm:prSet presAssocID="{3031B74F-B15F-4BF8-80C8-9878DF6AF067}" presName="linNode" presStyleCnt="0"/>
      <dgm:spPr/>
    </dgm:pt>
    <dgm:pt modelId="{24CD73FA-1522-4A50-867C-35C005561BA7}" type="pres">
      <dgm:prSet presAssocID="{3031B74F-B15F-4BF8-80C8-9878DF6AF067}" presName="parentShp" presStyleLbl="node1" presStyleIdx="0" presStyleCnt="1" custScaleX="70424" custLinFactNeighborX="-1997" custLinFactNeighborY="24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825A5-2126-4099-B74C-725F26B05895}" type="pres">
      <dgm:prSet presAssocID="{3031B74F-B15F-4BF8-80C8-9878DF6AF067}" presName="childShp" presStyleLbl="bgAccFollowNode1" presStyleIdx="0" presStyleCnt="1" custLinFactNeighborX="4523" custLinFactNeighborY="-38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3F3EB8-D504-4D99-818E-F9B6EB9BBB7D}" type="presOf" srcId="{3031B74F-B15F-4BF8-80C8-9878DF6AF067}" destId="{24CD73FA-1522-4A50-867C-35C005561BA7}" srcOrd="0" destOrd="0" presId="urn:microsoft.com/office/officeart/2005/8/layout/vList6"/>
    <dgm:cxn modelId="{83A078C7-B599-4A68-970D-C63F64F6BDB0}" type="presOf" srcId="{A78241EC-CC38-4A09-AE44-94A306D31674}" destId="{02C825A5-2126-4099-B74C-725F26B05895}" srcOrd="0" destOrd="0" presId="urn:microsoft.com/office/officeart/2005/8/layout/vList6"/>
    <dgm:cxn modelId="{CD35BAF3-AECD-40C3-92E2-FFC31DED8815}" srcId="{FCCF7EFF-E60E-4B76-B013-8523506F9B5A}" destId="{3031B74F-B15F-4BF8-80C8-9878DF6AF067}" srcOrd="0" destOrd="0" parTransId="{384AD2D4-C96F-42B6-A4D4-FC0E120CC592}" sibTransId="{9281A723-484C-43B8-A01B-3D0359B7D975}"/>
    <dgm:cxn modelId="{A6658AF7-0777-45E2-BEFB-FD959D075BA2}" type="presOf" srcId="{FCCF7EFF-E60E-4B76-B013-8523506F9B5A}" destId="{E71502F4-3C09-4AEA-8752-47E6CB103EB4}" srcOrd="0" destOrd="0" presId="urn:microsoft.com/office/officeart/2005/8/layout/vList6"/>
    <dgm:cxn modelId="{6C963501-8792-41AA-9178-72961058DDE5}" srcId="{3031B74F-B15F-4BF8-80C8-9878DF6AF067}" destId="{A78241EC-CC38-4A09-AE44-94A306D31674}" srcOrd="0" destOrd="0" parTransId="{624FB4BB-D319-4EC1-963A-B5FC350991FE}" sibTransId="{0A5706EB-FE24-43FD-8C7A-C72D751FF053}"/>
    <dgm:cxn modelId="{268E9879-372A-4FD1-9294-FBBA42F9E240}" type="presParOf" srcId="{E71502F4-3C09-4AEA-8752-47E6CB103EB4}" destId="{7AF2D823-54B4-4FAB-8B5A-A5E3348DD537}" srcOrd="0" destOrd="0" presId="urn:microsoft.com/office/officeart/2005/8/layout/vList6"/>
    <dgm:cxn modelId="{B65C7493-E74F-4010-BAFF-9E0B31F614DD}" type="presParOf" srcId="{7AF2D823-54B4-4FAB-8B5A-A5E3348DD537}" destId="{24CD73FA-1522-4A50-867C-35C005561BA7}" srcOrd="0" destOrd="0" presId="urn:microsoft.com/office/officeart/2005/8/layout/vList6"/>
    <dgm:cxn modelId="{42E2E6C3-EBC9-4E16-89BA-A7528015405C}" type="presParOf" srcId="{7AF2D823-54B4-4FAB-8B5A-A5E3348DD537}" destId="{02C825A5-2126-4099-B74C-725F26B05895}" srcOrd="1" destOrd="0" presId="urn:microsoft.com/office/officeart/2005/8/layout/vList6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CF7EFF-E60E-4B76-B013-8523506F9B5A}" type="doc">
      <dgm:prSet loTypeId="urn:microsoft.com/office/officeart/2005/8/layout/vList6" loCatId="list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3031B74F-B15F-4BF8-80C8-9878DF6AF067}">
      <dgm:prSet phldrT="[Текст]"/>
      <dgm:spPr/>
      <dgm:t>
        <a:bodyPr/>
        <a:lstStyle/>
        <a:p>
          <a:r>
            <a:rPr lang="ru-RU" b="1" dirty="0" smtClean="0"/>
            <a:t>2018 </a:t>
          </a:r>
          <a:endParaRPr lang="ru-RU" b="1" dirty="0"/>
        </a:p>
      </dgm:t>
    </dgm:pt>
    <dgm:pt modelId="{384AD2D4-C96F-42B6-A4D4-FC0E120CC592}" type="parTrans" cxnId="{CD35BAF3-AECD-40C3-92E2-FFC31DED8815}">
      <dgm:prSet/>
      <dgm:spPr/>
      <dgm:t>
        <a:bodyPr/>
        <a:lstStyle/>
        <a:p>
          <a:endParaRPr lang="ru-RU"/>
        </a:p>
      </dgm:t>
    </dgm:pt>
    <dgm:pt modelId="{9281A723-484C-43B8-A01B-3D0359B7D975}" type="sibTrans" cxnId="{CD35BAF3-AECD-40C3-92E2-FFC31DED8815}">
      <dgm:prSet/>
      <dgm:spPr/>
      <dgm:t>
        <a:bodyPr/>
        <a:lstStyle/>
        <a:p>
          <a:endParaRPr lang="ru-RU"/>
        </a:p>
      </dgm:t>
    </dgm:pt>
    <dgm:pt modelId="{A78241EC-CC38-4A09-AE44-94A306D31674}">
      <dgm:prSet phldrT="[Текст]" custT="1"/>
      <dgm:spPr/>
      <dgm:t>
        <a:bodyPr/>
        <a:lstStyle/>
        <a:p>
          <a:r>
            <a:rPr lang="ru-RU" sz="1400" b="1" i="1" kern="1200" dirty="0" err="1" smtClean="0">
              <a:solidFill>
                <a:schemeClr val="tx2">
                  <a:lumMod val="75000"/>
                </a:schemeClr>
              </a:solidFill>
            </a:rPr>
            <a:t>Сердюкова</a:t>
          </a:r>
          <a:r>
            <a:rPr lang="ru-RU" sz="1400" b="1" i="1" kern="1200" dirty="0" smtClean="0">
              <a:solidFill>
                <a:schemeClr val="tx2">
                  <a:lumMod val="75000"/>
                </a:schemeClr>
              </a:solidFill>
            </a:rPr>
            <a:t> Нелли </a:t>
          </a:r>
          <a:r>
            <a:rPr lang="ru-RU" sz="1100" b="1" kern="1200" dirty="0" smtClean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rPr>
            <a:t>лауреат </a:t>
          </a:r>
          <a:r>
            <a:rPr lang="en-US" sz="1100" b="1" kern="1200" dirty="0" smtClean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rPr>
            <a:t>I</a:t>
          </a:r>
          <a:r>
            <a:rPr lang="ru-RU" sz="1100" b="1" kern="1200" dirty="0" smtClean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rPr>
            <a:t> степени </a:t>
          </a:r>
          <a:r>
            <a:rPr lang="en-US" sz="1100" b="1" kern="1200" dirty="0" smtClean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rPr>
            <a:t>IV</a:t>
          </a:r>
          <a:r>
            <a:rPr lang="ru-RU" sz="1100" b="1" kern="1200" dirty="0" smtClean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rPr>
            <a:t>Российского Фестиваля проектов «Созидание и творчество» ИНТЕЛЛЕКТ БУДУЩЕГО малая академия наук  Национальная образовательная программа «Интеллектуально творческий потенциал России</a:t>
          </a:r>
          <a:endParaRPr lang="ru-RU" sz="1100" b="1" kern="1200" dirty="0">
            <a:solidFill>
              <a:schemeClr val="tx2">
                <a:lumMod val="75000"/>
              </a:schemeClr>
            </a:solidFill>
            <a:latin typeface="+mn-lt"/>
            <a:ea typeface="+mn-ea"/>
            <a:cs typeface="+mn-cs"/>
          </a:endParaRPr>
        </a:p>
      </dgm:t>
    </dgm:pt>
    <dgm:pt modelId="{624FB4BB-D319-4EC1-963A-B5FC350991FE}" type="parTrans" cxnId="{6C963501-8792-41AA-9178-72961058DDE5}">
      <dgm:prSet/>
      <dgm:spPr/>
      <dgm:t>
        <a:bodyPr/>
        <a:lstStyle/>
        <a:p>
          <a:endParaRPr lang="ru-RU"/>
        </a:p>
      </dgm:t>
    </dgm:pt>
    <dgm:pt modelId="{0A5706EB-FE24-43FD-8C7A-C72D751FF053}" type="sibTrans" cxnId="{6C963501-8792-41AA-9178-72961058DDE5}">
      <dgm:prSet/>
      <dgm:spPr/>
      <dgm:t>
        <a:bodyPr/>
        <a:lstStyle/>
        <a:p>
          <a:endParaRPr lang="ru-RU"/>
        </a:p>
      </dgm:t>
    </dgm:pt>
    <dgm:pt modelId="{E71502F4-3C09-4AEA-8752-47E6CB103EB4}" type="pres">
      <dgm:prSet presAssocID="{FCCF7EFF-E60E-4B76-B013-8523506F9B5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AF2D823-54B4-4FAB-8B5A-A5E3348DD537}" type="pres">
      <dgm:prSet presAssocID="{3031B74F-B15F-4BF8-80C8-9878DF6AF067}" presName="linNode" presStyleCnt="0"/>
      <dgm:spPr/>
    </dgm:pt>
    <dgm:pt modelId="{24CD73FA-1522-4A50-867C-35C005561BA7}" type="pres">
      <dgm:prSet presAssocID="{3031B74F-B15F-4BF8-80C8-9878DF6AF067}" presName="parentShp" presStyleLbl="node1" presStyleIdx="0" presStyleCnt="1" custScaleX="83381" custLinFactNeighborX="179" custLinFactNeighborY="-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825A5-2126-4099-B74C-725F26B05895}" type="pres">
      <dgm:prSet presAssocID="{3031B74F-B15F-4BF8-80C8-9878DF6AF067}" presName="childShp" presStyleLbl="bgAccFollowNode1" presStyleIdx="0" presStyleCnt="1" custScaleY="100098" custLinFactNeighborX="1870" custLinFactNeighborY="-2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C841BA-CA05-4617-ADD1-4C4F16F1EED7}" type="presOf" srcId="{FCCF7EFF-E60E-4B76-B013-8523506F9B5A}" destId="{E71502F4-3C09-4AEA-8752-47E6CB103EB4}" srcOrd="0" destOrd="0" presId="urn:microsoft.com/office/officeart/2005/8/layout/vList6"/>
    <dgm:cxn modelId="{CD35BAF3-AECD-40C3-92E2-FFC31DED8815}" srcId="{FCCF7EFF-E60E-4B76-B013-8523506F9B5A}" destId="{3031B74F-B15F-4BF8-80C8-9878DF6AF067}" srcOrd="0" destOrd="0" parTransId="{384AD2D4-C96F-42B6-A4D4-FC0E120CC592}" sibTransId="{9281A723-484C-43B8-A01B-3D0359B7D975}"/>
    <dgm:cxn modelId="{13B87FCF-2936-4695-AFD8-643BA30C76CB}" type="presOf" srcId="{A78241EC-CC38-4A09-AE44-94A306D31674}" destId="{02C825A5-2126-4099-B74C-725F26B05895}" srcOrd="0" destOrd="0" presId="urn:microsoft.com/office/officeart/2005/8/layout/vList6"/>
    <dgm:cxn modelId="{A9463E62-7876-4F29-B7B3-D8742A083B62}" type="presOf" srcId="{3031B74F-B15F-4BF8-80C8-9878DF6AF067}" destId="{24CD73FA-1522-4A50-867C-35C005561BA7}" srcOrd="0" destOrd="0" presId="urn:microsoft.com/office/officeart/2005/8/layout/vList6"/>
    <dgm:cxn modelId="{6C963501-8792-41AA-9178-72961058DDE5}" srcId="{3031B74F-B15F-4BF8-80C8-9878DF6AF067}" destId="{A78241EC-CC38-4A09-AE44-94A306D31674}" srcOrd="0" destOrd="0" parTransId="{624FB4BB-D319-4EC1-963A-B5FC350991FE}" sibTransId="{0A5706EB-FE24-43FD-8C7A-C72D751FF053}"/>
    <dgm:cxn modelId="{14313FA9-F8D8-48BD-ADDE-DE16F39278BB}" type="presParOf" srcId="{E71502F4-3C09-4AEA-8752-47E6CB103EB4}" destId="{7AF2D823-54B4-4FAB-8B5A-A5E3348DD537}" srcOrd="0" destOrd="0" presId="urn:microsoft.com/office/officeart/2005/8/layout/vList6"/>
    <dgm:cxn modelId="{269584B2-8E78-4A15-A470-A669ACB964CE}" type="presParOf" srcId="{7AF2D823-54B4-4FAB-8B5A-A5E3348DD537}" destId="{24CD73FA-1522-4A50-867C-35C005561BA7}" srcOrd="0" destOrd="0" presId="urn:microsoft.com/office/officeart/2005/8/layout/vList6"/>
    <dgm:cxn modelId="{C39335A5-4E2F-42BF-B4AE-2DD25E5C17D7}" type="presParOf" srcId="{7AF2D823-54B4-4FAB-8B5A-A5E3348DD537}" destId="{02C825A5-2126-4099-B74C-725F26B0589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CCF7EFF-E60E-4B76-B013-8523506F9B5A}" type="doc">
      <dgm:prSet loTypeId="urn:microsoft.com/office/officeart/2005/8/layout/vList6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3031B74F-B15F-4BF8-80C8-9878DF6AF067}">
      <dgm:prSet phldrT="[Текст]"/>
      <dgm:spPr/>
      <dgm:t>
        <a:bodyPr/>
        <a:lstStyle/>
        <a:p>
          <a:r>
            <a:rPr lang="ru-RU" b="1" dirty="0" smtClean="0"/>
            <a:t>2019</a:t>
          </a:r>
          <a:endParaRPr lang="ru-RU" b="1" dirty="0"/>
        </a:p>
      </dgm:t>
    </dgm:pt>
    <dgm:pt modelId="{384AD2D4-C96F-42B6-A4D4-FC0E120CC592}" type="parTrans" cxnId="{CD35BAF3-AECD-40C3-92E2-FFC31DED8815}">
      <dgm:prSet/>
      <dgm:spPr/>
      <dgm:t>
        <a:bodyPr/>
        <a:lstStyle/>
        <a:p>
          <a:endParaRPr lang="ru-RU"/>
        </a:p>
      </dgm:t>
    </dgm:pt>
    <dgm:pt modelId="{9281A723-484C-43B8-A01B-3D0359B7D975}" type="sibTrans" cxnId="{CD35BAF3-AECD-40C3-92E2-FFC31DED8815}">
      <dgm:prSet/>
      <dgm:spPr/>
      <dgm:t>
        <a:bodyPr/>
        <a:lstStyle/>
        <a:p>
          <a:endParaRPr lang="ru-RU"/>
        </a:p>
      </dgm:t>
    </dgm:pt>
    <dgm:pt modelId="{A78241EC-CC38-4A09-AE44-94A306D31674}">
      <dgm:prSet phldrT="[Текст]" custT="1"/>
      <dgm:spPr/>
      <dgm:t>
        <a:bodyPr/>
        <a:lstStyle/>
        <a:p>
          <a:r>
            <a:rPr lang="ru-RU" sz="1200" b="1" i="1" dirty="0" err="1" smtClean="0">
              <a:solidFill>
                <a:schemeClr val="tx2">
                  <a:lumMod val="75000"/>
                </a:schemeClr>
              </a:solidFill>
            </a:rPr>
            <a:t>Арькова</a:t>
          </a:r>
          <a:r>
            <a:rPr lang="ru-RU" sz="1200" b="1" i="1" dirty="0" smtClean="0">
              <a:solidFill>
                <a:schemeClr val="tx2">
                  <a:lumMod val="75000"/>
                </a:schemeClr>
              </a:solidFill>
            </a:rPr>
            <a:t> Анастасия </a:t>
          </a:r>
          <a:r>
            <a:rPr lang="ru-RU" sz="1200" b="1" dirty="0" smtClean="0">
              <a:solidFill>
                <a:schemeClr val="tx2">
                  <a:lumMod val="75000"/>
                </a:schemeClr>
              </a:solidFill>
            </a:rPr>
            <a:t>лауреат </a:t>
          </a:r>
          <a:r>
            <a:rPr lang="en-US" sz="1200" b="1" dirty="0" smtClean="0">
              <a:solidFill>
                <a:schemeClr val="tx2">
                  <a:lumMod val="75000"/>
                </a:schemeClr>
              </a:solidFill>
            </a:rPr>
            <a:t>II</a:t>
          </a:r>
          <a:r>
            <a:rPr lang="ru-RU" sz="1200" b="1" dirty="0" smtClean="0">
              <a:solidFill>
                <a:schemeClr val="tx2">
                  <a:lumMod val="75000"/>
                </a:schemeClr>
              </a:solidFill>
            </a:rPr>
            <a:t> степени </a:t>
          </a:r>
          <a:r>
            <a:rPr lang="en-US" sz="1100" b="1" dirty="0" smtClean="0">
              <a:solidFill>
                <a:schemeClr val="tx2">
                  <a:lumMod val="75000"/>
                </a:schemeClr>
              </a:solidFill>
            </a:rPr>
            <a:t>XIV </a:t>
          </a:r>
          <a:r>
            <a:rPr lang="ru-RU" sz="1100" b="1" dirty="0" smtClean="0">
              <a:solidFill>
                <a:schemeClr val="tx2">
                  <a:lumMod val="75000"/>
                </a:schemeClr>
              </a:solidFill>
            </a:rPr>
            <a:t>Рождественского </a:t>
          </a:r>
          <a:r>
            <a:rPr lang="en-US" sz="1100" b="1" dirty="0" smtClean="0">
              <a:solidFill>
                <a:schemeClr val="tx2">
                  <a:lumMod val="75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tx2">
                  <a:lumMod val="75000"/>
                </a:schemeClr>
              </a:solidFill>
            </a:rPr>
            <a:t>Фестиваля-конференции «Юный исследователь»  ИНТЕЛЛЕКТ БУДУЩЕГО малая академия наук  Национальная образовательная программа «Интеллектуально творческий потенциал России</a:t>
          </a:r>
          <a:endParaRPr lang="ru-RU" sz="1100" b="1" dirty="0">
            <a:solidFill>
              <a:schemeClr val="tx2">
                <a:lumMod val="75000"/>
              </a:schemeClr>
            </a:solidFill>
          </a:endParaRPr>
        </a:p>
      </dgm:t>
    </dgm:pt>
    <dgm:pt modelId="{624FB4BB-D319-4EC1-963A-B5FC350991FE}" type="parTrans" cxnId="{6C963501-8792-41AA-9178-72961058DDE5}">
      <dgm:prSet/>
      <dgm:spPr/>
      <dgm:t>
        <a:bodyPr/>
        <a:lstStyle/>
        <a:p>
          <a:endParaRPr lang="ru-RU"/>
        </a:p>
      </dgm:t>
    </dgm:pt>
    <dgm:pt modelId="{0A5706EB-FE24-43FD-8C7A-C72D751FF053}" type="sibTrans" cxnId="{6C963501-8792-41AA-9178-72961058DDE5}">
      <dgm:prSet/>
      <dgm:spPr/>
      <dgm:t>
        <a:bodyPr/>
        <a:lstStyle/>
        <a:p>
          <a:endParaRPr lang="ru-RU"/>
        </a:p>
      </dgm:t>
    </dgm:pt>
    <dgm:pt modelId="{E71502F4-3C09-4AEA-8752-47E6CB103EB4}" type="pres">
      <dgm:prSet presAssocID="{FCCF7EFF-E60E-4B76-B013-8523506F9B5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AF2D823-54B4-4FAB-8B5A-A5E3348DD537}" type="pres">
      <dgm:prSet presAssocID="{3031B74F-B15F-4BF8-80C8-9878DF6AF067}" presName="linNode" presStyleCnt="0"/>
      <dgm:spPr/>
    </dgm:pt>
    <dgm:pt modelId="{24CD73FA-1522-4A50-867C-35C005561BA7}" type="pres">
      <dgm:prSet presAssocID="{3031B74F-B15F-4BF8-80C8-9878DF6AF067}" presName="parentShp" presStyleLbl="node1" presStyleIdx="0" presStyleCnt="1" custScaleX="86020" custLinFactNeighborX="-1725" custLinFactNeighborY="357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825A5-2126-4099-B74C-725F26B05895}" type="pres">
      <dgm:prSet presAssocID="{3031B74F-B15F-4BF8-80C8-9878DF6AF067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786F0C-B8DB-4908-BE53-59DB6025D0A1}" type="presOf" srcId="{A78241EC-CC38-4A09-AE44-94A306D31674}" destId="{02C825A5-2126-4099-B74C-725F26B05895}" srcOrd="0" destOrd="0" presId="urn:microsoft.com/office/officeart/2005/8/layout/vList6"/>
    <dgm:cxn modelId="{CD35BAF3-AECD-40C3-92E2-FFC31DED8815}" srcId="{FCCF7EFF-E60E-4B76-B013-8523506F9B5A}" destId="{3031B74F-B15F-4BF8-80C8-9878DF6AF067}" srcOrd="0" destOrd="0" parTransId="{384AD2D4-C96F-42B6-A4D4-FC0E120CC592}" sibTransId="{9281A723-484C-43B8-A01B-3D0359B7D975}"/>
    <dgm:cxn modelId="{DC908E91-B972-4361-B41A-2525D483478B}" type="presOf" srcId="{3031B74F-B15F-4BF8-80C8-9878DF6AF067}" destId="{24CD73FA-1522-4A50-867C-35C005561BA7}" srcOrd="0" destOrd="0" presId="urn:microsoft.com/office/officeart/2005/8/layout/vList6"/>
    <dgm:cxn modelId="{6C963501-8792-41AA-9178-72961058DDE5}" srcId="{3031B74F-B15F-4BF8-80C8-9878DF6AF067}" destId="{A78241EC-CC38-4A09-AE44-94A306D31674}" srcOrd="0" destOrd="0" parTransId="{624FB4BB-D319-4EC1-963A-B5FC350991FE}" sibTransId="{0A5706EB-FE24-43FD-8C7A-C72D751FF053}"/>
    <dgm:cxn modelId="{B769D8F7-B90E-47AB-A1E1-D5C4D3A0EB84}" type="presOf" srcId="{FCCF7EFF-E60E-4B76-B013-8523506F9B5A}" destId="{E71502F4-3C09-4AEA-8752-47E6CB103EB4}" srcOrd="0" destOrd="0" presId="urn:microsoft.com/office/officeart/2005/8/layout/vList6"/>
    <dgm:cxn modelId="{1A2A4126-5DFD-44A8-A1C0-14782B1E5A6B}" type="presParOf" srcId="{E71502F4-3C09-4AEA-8752-47E6CB103EB4}" destId="{7AF2D823-54B4-4FAB-8B5A-A5E3348DD537}" srcOrd="0" destOrd="0" presId="urn:microsoft.com/office/officeart/2005/8/layout/vList6"/>
    <dgm:cxn modelId="{D340DA21-F20E-4422-90EC-99DC80DA0215}" type="presParOf" srcId="{7AF2D823-54B4-4FAB-8B5A-A5E3348DD537}" destId="{24CD73FA-1522-4A50-867C-35C005561BA7}" srcOrd="0" destOrd="0" presId="urn:microsoft.com/office/officeart/2005/8/layout/vList6"/>
    <dgm:cxn modelId="{1EBA40D4-47D4-4356-963E-E3828CB89C3A}" type="presParOf" srcId="{7AF2D823-54B4-4FAB-8B5A-A5E3348DD537}" destId="{02C825A5-2126-4099-B74C-725F26B0589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A337A88-EC23-4474-BD03-2CE216AD0FC3}" type="doc">
      <dgm:prSet loTypeId="urn:microsoft.com/office/officeart/2005/8/layout/vList5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6170229-38C4-42A6-9BF7-01A7A0A6C237}">
      <dgm:prSet phldrT="[Текст]"/>
      <dgm:spPr/>
      <dgm:t>
        <a:bodyPr/>
        <a:lstStyle/>
        <a:p>
          <a:r>
            <a:rPr lang="ru-RU" b="1" dirty="0" smtClean="0"/>
            <a:t>«Русский медвежонок»</a:t>
          </a:r>
          <a:endParaRPr lang="ru-RU" b="1" dirty="0"/>
        </a:p>
      </dgm:t>
    </dgm:pt>
    <dgm:pt modelId="{BAD4A10C-707B-4961-B5A7-958B2B1924FB}" type="parTrans" cxnId="{D8A29945-6D10-418E-A806-3D24440F9210}">
      <dgm:prSet/>
      <dgm:spPr/>
      <dgm:t>
        <a:bodyPr/>
        <a:lstStyle/>
        <a:p>
          <a:endParaRPr lang="ru-RU"/>
        </a:p>
      </dgm:t>
    </dgm:pt>
    <dgm:pt modelId="{702C06E1-8F42-42AA-B7FE-2EAA030B2C26}" type="sibTrans" cxnId="{D8A29945-6D10-418E-A806-3D24440F9210}">
      <dgm:prSet/>
      <dgm:spPr/>
      <dgm:t>
        <a:bodyPr/>
        <a:lstStyle/>
        <a:p>
          <a:endParaRPr lang="ru-RU"/>
        </a:p>
      </dgm:t>
    </dgm:pt>
    <dgm:pt modelId="{132CAB96-F601-466B-BE7B-E151BEB62785}">
      <dgm:prSet phldrT="[Текст]" custT="1"/>
      <dgm:spPr/>
      <dgm:t>
        <a:bodyPr/>
        <a:lstStyle/>
        <a:p>
          <a:r>
            <a:rPr lang="ru-RU" sz="1600" b="1" i="1" dirty="0" smtClean="0"/>
            <a:t>Победитель в школе Пикалова Юлия  </a:t>
          </a:r>
          <a:r>
            <a:rPr lang="ru-RU" sz="1400" b="1" i="1" dirty="0" smtClean="0"/>
            <a:t>2019 </a:t>
          </a:r>
          <a:endParaRPr lang="ru-RU" sz="1600" b="1" i="1" dirty="0"/>
        </a:p>
      </dgm:t>
    </dgm:pt>
    <dgm:pt modelId="{775363CB-3440-4A24-9C76-8BC5F9E682A6}" type="parTrans" cxnId="{7EDA034E-014A-4EEE-BF3B-ECC62327BC15}">
      <dgm:prSet/>
      <dgm:spPr/>
      <dgm:t>
        <a:bodyPr/>
        <a:lstStyle/>
        <a:p>
          <a:endParaRPr lang="ru-RU"/>
        </a:p>
      </dgm:t>
    </dgm:pt>
    <dgm:pt modelId="{72029C31-FD1F-4D64-AE78-E0D02B04A950}" type="sibTrans" cxnId="{7EDA034E-014A-4EEE-BF3B-ECC62327BC15}">
      <dgm:prSet/>
      <dgm:spPr/>
      <dgm:t>
        <a:bodyPr/>
        <a:lstStyle/>
        <a:p>
          <a:endParaRPr lang="ru-RU"/>
        </a:p>
      </dgm:t>
    </dgm:pt>
    <dgm:pt modelId="{85B70372-0193-44A4-ACE2-8A9334D3ED69}">
      <dgm:prSet phldrT="[Текст]"/>
      <dgm:spPr/>
      <dgm:t>
        <a:bodyPr/>
        <a:lstStyle/>
        <a:p>
          <a:r>
            <a:rPr lang="ru-RU" b="1" dirty="0" smtClean="0"/>
            <a:t>«Кенгуру»</a:t>
          </a:r>
          <a:endParaRPr lang="ru-RU" b="1" dirty="0"/>
        </a:p>
      </dgm:t>
    </dgm:pt>
    <dgm:pt modelId="{6FE48DF4-FE1E-4057-86F7-B727137BBD08}" type="parTrans" cxnId="{A414B157-6481-4028-84AF-22B4F8234393}">
      <dgm:prSet/>
      <dgm:spPr/>
      <dgm:t>
        <a:bodyPr/>
        <a:lstStyle/>
        <a:p>
          <a:endParaRPr lang="ru-RU"/>
        </a:p>
      </dgm:t>
    </dgm:pt>
    <dgm:pt modelId="{C8C77144-AB99-4F7B-8E11-25B62CD8D360}" type="sibTrans" cxnId="{A414B157-6481-4028-84AF-22B4F8234393}">
      <dgm:prSet/>
      <dgm:spPr/>
      <dgm:t>
        <a:bodyPr/>
        <a:lstStyle/>
        <a:p>
          <a:endParaRPr lang="ru-RU"/>
        </a:p>
      </dgm:t>
    </dgm:pt>
    <dgm:pt modelId="{EA59AD08-F395-4309-9276-4A561D1F19F9}">
      <dgm:prSet phldrT="[Текст]"/>
      <dgm:spPr/>
      <dgm:t>
        <a:bodyPr/>
        <a:lstStyle/>
        <a:p>
          <a:r>
            <a:rPr lang="ru-RU" b="1" dirty="0" smtClean="0"/>
            <a:t>« Мыслитель»</a:t>
          </a:r>
          <a:endParaRPr lang="ru-RU" b="1" i="1" dirty="0"/>
        </a:p>
      </dgm:t>
    </dgm:pt>
    <dgm:pt modelId="{909AE3A3-A16F-4162-9658-A05CFE6ADA97}" type="parTrans" cxnId="{5A8FEDDB-5573-41F6-B919-8ACB21AD59CD}">
      <dgm:prSet/>
      <dgm:spPr/>
      <dgm:t>
        <a:bodyPr/>
        <a:lstStyle/>
        <a:p>
          <a:endParaRPr lang="ru-RU"/>
        </a:p>
      </dgm:t>
    </dgm:pt>
    <dgm:pt modelId="{0857169E-8191-4D39-AFB0-F46AABFA3E01}" type="sibTrans" cxnId="{5A8FEDDB-5573-41F6-B919-8ACB21AD59CD}">
      <dgm:prSet/>
      <dgm:spPr/>
      <dgm:t>
        <a:bodyPr/>
        <a:lstStyle/>
        <a:p>
          <a:endParaRPr lang="ru-RU"/>
        </a:p>
      </dgm:t>
    </dgm:pt>
    <dgm:pt modelId="{F7985538-E21D-48E4-BA97-D0CC84507FFC}">
      <dgm:prSet custT="1"/>
      <dgm:spPr/>
      <dgm:t>
        <a:bodyPr/>
        <a:lstStyle/>
        <a:p>
          <a:r>
            <a:rPr lang="ru-RU" sz="1400" b="1" i="1" dirty="0" smtClean="0"/>
            <a:t> Федеральный победитель Рубцова Ксения 2018</a:t>
          </a:r>
          <a:endParaRPr lang="ru-RU" sz="1400" dirty="0"/>
        </a:p>
      </dgm:t>
    </dgm:pt>
    <dgm:pt modelId="{53554254-A03E-4E65-969E-68C8CE183D28}" type="parTrans" cxnId="{62DEE4DD-BCF7-46F3-9F3F-B4087F37EA78}">
      <dgm:prSet/>
      <dgm:spPr/>
      <dgm:t>
        <a:bodyPr/>
        <a:lstStyle/>
        <a:p>
          <a:endParaRPr lang="ru-RU"/>
        </a:p>
      </dgm:t>
    </dgm:pt>
    <dgm:pt modelId="{29395FAF-7686-46EE-887E-75DA5A1664BF}" type="sibTrans" cxnId="{62DEE4DD-BCF7-46F3-9F3F-B4087F37EA78}">
      <dgm:prSet/>
      <dgm:spPr/>
      <dgm:t>
        <a:bodyPr/>
        <a:lstStyle/>
        <a:p>
          <a:endParaRPr lang="ru-RU"/>
        </a:p>
      </dgm:t>
    </dgm:pt>
    <dgm:pt modelId="{11E328D2-FF49-4DDE-BA2D-7F816C00D911}">
      <dgm:prSet phldrT="[Текст]" custT="1"/>
      <dgm:spPr/>
      <dgm:t>
        <a:bodyPr/>
        <a:lstStyle/>
        <a:p>
          <a:r>
            <a:rPr lang="ru-RU" sz="1400" b="1" i="1" dirty="0" smtClean="0"/>
            <a:t>Региональный победитель </a:t>
          </a:r>
          <a:r>
            <a:rPr lang="ru-RU" sz="1400" b="1" i="1" dirty="0" err="1" smtClean="0"/>
            <a:t>Хопрянинов</a:t>
          </a:r>
          <a:r>
            <a:rPr lang="ru-RU" sz="1400" b="1" i="1" dirty="0" smtClean="0"/>
            <a:t> Артем   2017</a:t>
          </a:r>
          <a:endParaRPr lang="ru-RU" sz="1400" b="1" i="1" dirty="0"/>
        </a:p>
      </dgm:t>
    </dgm:pt>
    <dgm:pt modelId="{A89DA4DD-9F3D-4EDE-BF3D-424B90839FEC}" type="sibTrans" cxnId="{D8E74265-CEC1-46C6-AD7B-8146DCE7D2B7}">
      <dgm:prSet/>
      <dgm:spPr/>
      <dgm:t>
        <a:bodyPr/>
        <a:lstStyle/>
        <a:p>
          <a:endParaRPr lang="ru-RU"/>
        </a:p>
      </dgm:t>
    </dgm:pt>
    <dgm:pt modelId="{98DE6B81-7F90-494C-978A-F9CEEFA3BA96}" type="parTrans" cxnId="{D8E74265-CEC1-46C6-AD7B-8146DCE7D2B7}">
      <dgm:prSet/>
      <dgm:spPr/>
      <dgm:t>
        <a:bodyPr/>
        <a:lstStyle/>
        <a:p>
          <a:endParaRPr lang="ru-RU"/>
        </a:p>
      </dgm:t>
    </dgm:pt>
    <dgm:pt modelId="{1BDB3132-2532-46F7-8F09-DC9705BCB4BE}">
      <dgm:prSet phldrT="[Текст]"/>
      <dgm:spPr/>
      <dgm:t>
        <a:bodyPr/>
        <a:lstStyle/>
        <a:p>
          <a:r>
            <a:rPr lang="ru-RU" b="1" dirty="0" smtClean="0"/>
            <a:t>« Молодежный чемпионат «Старт»»</a:t>
          </a:r>
          <a:endParaRPr lang="ru-RU" b="1" dirty="0"/>
        </a:p>
      </dgm:t>
    </dgm:pt>
    <dgm:pt modelId="{06C4D00E-29A6-4144-98CD-CF6C777C785E}" type="sibTrans" cxnId="{90AA58D7-3384-4E3D-B7AF-30CE1942869A}">
      <dgm:prSet/>
      <dgm:spPr/>
      <dgm:t>
        <a:bodyPr/>
        <a:lstStyle/>
        <a:p>
          <a:endParaRPr lang="ru-RU"/>
        </a:p>
      </dgm:t>
    </dgm:pt>
    <dgm:pt modelId="{5434D9E1-4016-493A-A9E7-144528F01FCA}" type="parTrans" cxnId="{90AA58D7-3384-4E3D-B7AF-30CE1942869A}">
      <dgm:prSet/>
      <dgm:spPr/>
      <dgm:t>
        <a:bodyPr/>
        <a:lstStyle/>
        <a:p>
          <a:endParaRPr lang="ru-RU"/>
        </a:p>
      </dgm:t>
    </dgm:pt>
    <dgm:pt modelId="{0BCFEB74-216C-44A2-88E2-62110165C467}">
      <dgm:prSet phldrT="[Текст]" custT="1"/>
      <dgm:spPr/>
      <dgm:t>
        <a:bodyPr/>
        <a:lstStyle/>
        <a:p>
          <a:r>
            <a:rPr lang="ru-RU" sz="1400" b="1" i="1" dirty="0" smtClean="0"/>
            <a:t>  Региональный победитель Мирошников Андрей  2018</a:t>
          </a:r>
          <a:endParaRPr lang="ru-RU" sz="1400" b="1" i="1" dirty="0"/>
        </a:p>
      </dgm:t>
    </dgm:pt>
    <dgm:pt modelId="{8D5DC7CA-1144-465A-9830-542D15DE3BE9}" type="sibTrans" cxnId="{51F3CB7D-F7FF-4126-9210-5A0BBF1813E0}">
      <dgm:prSet/>
      <dgm:spPr/>
      <dgm:t>
        <a:bodyPr/>
        <a:lstStyle/>
        <a:p>
          <a:endParaRPr lang="ru-RU"/>
        </a:p>
      </dgm:t>
    </dgm:pt>
    <dgm:pt modelId="{C56B10F8-AB61-4036-A192-C7D335BC972B}" type="parTrans" cxnId="{51F3CB7D-F7FF-4126-9210-5A0BBF1813E0}">
      <dgm:prSet/>
      <dgm:spPr/>
      <dgm:t>
        <a:bodyPr/>
        <a:lstStyle/>
        <a:p>
          <a:endParaRPr lang="ru-RU"/>
        </a:p>
      </dgm:t>
    </dgm:pt>
    <dgm:pt modelId="{1F5978DC-7049-4090-85BA-DE6B6DC39200}" type="pres">
      <dgm:prSet presAssocID="{AA337A88-EC23-4474-BD03-2CE216AD0FC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81CA42-5036-44BE-8EFC-B06737A58EC9}" type="pres">
      <dgm:prSet presAssocID="{96170229-38C4-42A6-9BF7-01A7A0A6C237}" presName="linNode" presStyleCnt="0"/>
      <dgm:spPr/>
    </dgm:pt>
    <dgm:pt modelId="{DFB70B17-2F1B-49DF-8B2F-03E803EEBEA4}" type="pres">
      <dgm:prSet presAssocID="{96170229-38C4-42A6-9BF7-01A7A0A6C237}" presName="parentText" presStyleLbl="node1" presStyleIdx="0" presStyleCnt="4" custScaleX="13772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E4FFA2-C5F9-4A9D-A3DC-BDC35DB78962}" type="pres">
      <dgm:prSet presAssocID="{96170229-38C4-42A6-9BF7-01A7A0A6C237}" presName="descendantText" presStyleLbl="alignAccFollowNode1" presStyleIdx="0" presStyleCnt="4" custScaleX="137407" custScaleY="125509" custLinFactNeighborX="77" custLinFactNeighborY="-2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C11CC3-AFCF-40B1-8D72-424132338F5B}" type="pres">
      <dgm:prSet presAssocID="{702C06E1-8F42-42AA-B7FE-2EAA030B2C26}" presName="sp" presStyleCnt="0"/>
      <dgm:spPr/>
    </dgm:pt>
    <dgm:pt modelId="{8119168B-6B4A-4114-8F70-F776310E61CC}" type="pres">
      <dgm:prSet presAssocID="{85B70372-0193-44A4-ACE2-8A9334D3ED69}" presName="linNode" presStyleCnt="0"/>
      <dgm:spPr/>
    </dgm:pt>
    <dgm:pt modelId="{6D95EF4C-C4D9-4390-A5E1-0287CF781951}" type="pres">
      <dgm:prSet presAssocID="{85B70372-0193-44A4-ACE2-8A9334D3ED69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688928-9006-4AE0-9EBF-C8180CD3812B}" type="pres">
      <dgm:prSet presAssocID="{85B70372-0193-44A4-ACE2-8A9334D3ED69}" presName="descendantText" presStyleLbl="alignAccFollowNode1" presStyleIdx="1" presStyleCnt="4" custScaleX="99974" custScaleY="114801" custLinFactNeighborX="4808" custLinFactNeighborY="18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D83D6C-C1D1-415D-B5EC-12899C7C501F}" type="pres">
      <dgm:prSet presAssocID="{C8C77144-AB99-4F7B-8E11-25B62CD8D360}" presName="sp" presStyleCnt="0"/>
      <dgm:spPr/>
    </dgm:pt>
    <dgm:pt modelId="{9BD85CE3-9CCA-46B1-BABC-2DFE3F8C39E9}" type="pres">
      <dgm:prSet presAssocID="{1BDB3132-2532-46F7-8F09-DC9705BCB4BE}" presName="linNode" presStyleCnt="0"/>
      <dgm:spPr/>
    </dgm:pt>
    <dgm:pt modelId="{0AEC5195-6BEE-4168-93E5-04785CE1402B}" type="pres">
      <dgm:prSet presAssocID="{1BDB3132-2532-46F7-8F09-DC9705BCB4BE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1DDD51-6C5D-400A-97CD-B226F2DC5CAE}" type="pres">
      <dgm:prSet presAssocID="{1BDB3132-2532-46F7-8F09-DC9705BCB4BE}" presName="descendantText" presStyleLbl="alignAccFollowNode1" presStyleIdx="2" presStyleCnt="4" custScaleY="88878" custLinFactNeighborX="33415" custLinFactNeighborY="-34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37650A-DDA8-42D3-9325-C979A2BED6F8}" type="pres">
      <dgm:prSet presAssocID="{06C4D00E-29A6-4144-98CD-CF6C777C785E}" presName="sp" presStyleCnt="0"/>
      <dgm:spPr/>
    </dgm:pt>
    <dgm:pt modelId="{DCAD0578-59C4-4635-A171-951205906E3A}" type="pres">
      <dgm:prSet presAssocID="{EA59AD08-F395-4309-9276-4A561D1F19F9}" presName="linNode" presStyleCnt="0"/>
      <dgm:spPr/>
    </dgm:pt>
    <dgm:pt modelId="{88E92489-21C2-41B4-B9F9-CF7E6BF414E3}" type="pres">
      <dgm:prSet presAssocID="{EA59AD08-F395-4309-9276-4A561D1F19F9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34E416-6306-4CC7-A4A9-68D80762D097}" type="pres">
      <dgm:prSet presAssocID="{EA59AD08-F395-4309-9276-4A561D1F19F9}" presName="descendantText" presStyleLbl="alignAccFollowNode1" presStyleIdx="3" presStyleCnt="4" custScaleY="1364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DA034E-014A-4EEE-BF3B-ECC62327BC15}" srcId="{96170229-38C4-42A6-9BF7-01A7A0A6C237}" destId="{132CAB96-F601-466B-BE7B-E151BEB62785}" srcOrd="0" destOrd="0" parTransId="{775363CB-3440-4A24-9C76-8BC5F9E682A6}" sibTransId="{72029C31-FD1F-4D64-AE78-E0D02B04A950}"/>
    <dgm:cxn modelId="{51F3CB7D-F7FF-4126-9210-5A0BBF1813E0}" srcId="{85B70372-0193-44A4-ACE2-8A9334D3ED69}" destId="{0BCFEB74-216C-44A2-88E2-62110165C467}" srcOrd="0" destOrd="0" parTransId="{C56B10F8-AB61-4036-A192-C7D335BC972B}" sibTransId="{8D5DC7CA-1144-465A-9830-542D15DE3BE9}"/>
    <dgm:cxn modelId="{90AA58D7-3384-4E3D-B7AF-30CE1942869A}" srcId="{AA337A88-EC23-4474-BD03-2CE216AD0FC3}" destId="{1BDB3132-2532-46F7-8F09-DC9705BCB4BE}" srcOrd="2" destOrd="0" parTransId="{5434D9E1-4016-493A-A9E7-144528F01FCA}" sibTransId="{06C4D00E-29A6-4144-98CD-CF6C777C785E}"/>
    <dgm:cxn modelId="{BC29E0EF-72D6-4D2C-9A8F-CF105D4DEF9D}" type="presOf" srcId="{EA59AD08-F395-4309-9276-4A561D1F19F9}" destId="{88E92489-21C2-41B4-B9F9-CF7E6BF414E3}" srcOrd="0" destOrd="0" presId="urn:microsoft.com/office/officeart/2005/8/layout/vList5"/>
    <dgm:cxn modelId="{A3472E21-0EE2-4AF3-922F-D929E47278C3}" type="presOf" srcId="{AA337A88-EC23-4474-BD03-2CE216AD0FC3}" destId="{1F5978DC-7049-4090-85BA-DE6B6DC39200}" srcOrd="0" destOrd="0" presId="urn:microsoft.com/office/officeart/2005/8/layout/vList5"/>
    <dgm:cxn modelId="{ECD3285F-21E2-45E2-8A48-AE66277DBB23}" type="presOf" srcId="{132CAB96-F601-466B-BE7B-E151BEB62785}" destId="{1BE4FFA2-C5F9-4A9D-A3DC-BDC35DB78962}" srcOrd="0" destOrd="0" presId="urn:microsoft.com/office/officeart/2005/8/layout/vList5"/>
    <dgm:cxn modelId="{12FE6F21-CD4C-4DD1-AB9F-8A185EB6F5F2}" type="presOf" srcId="{0BCFEB74-216C-44A2-88E2-62110165C467}" destId="{F9688928-9006-4AE0-9EBF-C8180CD3812B}" srcOrd="0" destOrd="0" presId="urn:microsoft.com/office/officeart/2005/8/layout/vList5"/>
    <dgm:cxn modelId="{A414B157-6481-4028-84AF-22B4F8234393}" srcId="{AA337A88-EC23-4474-BD03-2CE216AD0FC3}" destId="{85B70372-0193-44A4-ACE2-8A9334D3ED69}" srcOrd="1" destOrd="0" parTransId="{6FE48DF4-FE1E-4057-86F7-B727137BBD08}" sibTransId="{C8C77144-AB99-4F7B-8E11-25B62CD8D360}"/>
    <dgm:cxn modelId="{97533EA3-E78C-4CEA-B38E-296D4DF7953F}" type="presOf" srcId="{11E328D2-FF49-4DDE-BA2D-7F816C00D911}" destId="{8F1DDD51-6C5D-400A-97CD-B226F2DC5CAE}" srcOrd="0" destOrd="0" presId="urn:microsoft.com/office/officeart/2005/8/layout/vList5"/>
    <dgm:cxn modelId="{5A8FEDDB-5573-41F6-B919-8ACB21AD59CD}" srcId="{AA337A88-EC23-4474-BD03-2CE216AD0FC3}" destId="{EA59AD08-F395-4309-9276-4A561D1F19F9}" srcOrd="3" destOrd="0" parTransId="{909AE3A3-A16F-4162-9658-A05CFE6ADA97}" sibTransId="{0857169E-8191-4D39-AFB0-F46AABFA3E01}"/>
    <dgm:cxn modelId="{13971310-8F0C-43EB-B784-2A7434D83496}" type="presOf" srcId="{85B70372-0193-44A4-ACE2-8A9334D3ED69}" destId="{6D95EF4C-C4D9-4390-A5E1-0287CF781951}" srcOrd="0" destOrd="0" presId="urn:microsoft.com/office/officeart/2005/8/layout/vList5"/>
    <dgm:cxn modelId="{23A5C827-F380-439C-86C0-F6A503ECFAFD}" type="presOf" srcId="{F7985538-E21D-48E4-BA97-D0CC84507FFC}" destId="{A934E416-6306-4CC7-A4A9-68D80762D097}" srcOrd="0" destOrd="0" presId="urn:microsoft.com/office/officeart/2005/8/layout/vList5"/>
    <dgm:cxn modelId="{79109705-EE83-497F-962E-C73D498D95C8}" type="presOf" srcId="{1BDB3132-2532-46F7-8F09-DC9705BCB4BE}" destId="{0AEC5195-6BEE-4168-93E5-04785CE1402B}" srcOrd="0" destOrd="0" presId="urn:microsoft.com/office/officeart/2005/8/layout/vList5"/>
    <dgm:cxn modelId="{72791FD3-9C26-4979-9F63-29A5EFEDE4A0}" type="presOf" srcId="{96170229-38C4-42A6-9BF7-01A7A0A6C237}" destId="{DFB70B17-2F1B-49DF-8B2F-03E803EEBEA4}" srcOrd="0" destOrd="0" presId="urn:microsoft.com/office/officeart/2005/8/layout/vList5"/>
    <dgm:cxn modelId="{D8E74265-CEC1-46C6-AD7B-8146DCE7D2B7}" srcId="{1BDB3132-2532-46F7-8F09-DC9705BCB4BE}" destId="{11E328D2-FF49-4DDE-BA2D-7F816C00D911}" srcOrd="0" destOrd="0" parTransId="{98DE6B81-7F90-494C-978A-F9CEEFA3BA96}" sibTransId="{A89DA4DD-9F3D-4EDE-BF3D-424B90839FEC}"/>
    <dgm:cxn modelId="{62DEE4DD-BCF7-46F3-9F3F-B4087F37EA78}" srcId="{EA59AD08-F395-4309-9276-4A561D1F19F9}" destId="{F7985538-E21D-48E4-BA97-D0CC84507FFC}" srcOrd="0" destOrd="0" parTransId="{53554254-A03E-4E65-969E-68C8CE183D28}" sibTransId="{29395FAF-7686-46EE-887E-75DA5A1664BF}"/>
    <dgm:cxn modelId="{D8A29945-6D10-418E-A806-3D24440F9210}" srcId="{AA337A88-EC23-4474-BD03-2CE216AD0FC3}" destId="{96170229-38C4-42A6-9BF7-01A7A0A6C237}" srcOrd="0" destOrd="0" parTransId="{BAD4A10C-707B-4961-B5A7-958B2B1924FB}" sibTransId="{702C06E1-8F42-42AA-B7FE-2EAA030B2C26}"/>
    <dgm:cxn modelId="{59928C9A-2AE6-4130-8BD1-8899F87B3254}" type="presParOf" srcId="{1F5978DC-7049-4090-85BA-DE6B6DC39200}" destId="{0E81CA42-5036-44BE-8EFC-B06737A58EC9}" srcOrd="0" destOrd="0" presId="urn:microsoft.com/office/officeart/2005/8/layout/vList5"/>
    <dgm:cxn modelId="{60DA5D05-D473-473C-894E-609E9797DAE0}" type="presParOf" srcId="{0E81CA42-5036-44BE-8EFC-B06737A58EC9}" destId="{DFB70B17-2F1B-49DF-8B2F-03E803EEBEA4}" srcOrd="0" destOrd="0" presId="urn:microsoft.com/office/officeart/2005/8/layout/vList5"/>
    <dgm:cxn modelId="{CA4BEF63-5F9F-4C00-96DF-2AC6404E1A84}" type="presParOf" srcId="{0E81CA42-5036-44BE-8EFC-B06737A58EC9}" destId="{1BE4FFA2-C5F9-4A9D-A3DC-BDC35DB78962}" srcOrd="1" destOrd="0" presId="urn:microsoft.com/office/officeart/2005/8/layout/vList5"/>
    <dgm:cxn modelId="{7DA53F75-51EE-4AF6-8FAD-A20B516B7270}" type="presParOf" srcId="{1F5978DC-7049-4090-85BA-DE6B6DC39200}" destId="{9DC11CC3-AFCF-40B1-8D72-424132338F5B}" srcOrd="1" destOrd="0" presId="urn:microsoft.com/office/officeart/2005/8/layout/vList5"/>
    <dgm:cxn modelId="{0C6FE840-3D14-4C65-ABA5-EA29B5A665B3}" type="presParOf" srcId="{1F5978DC-7049-4090-85BA-DE6B6DC39200}" destId="{8119168B-6B4A-4114-8F70-F776310E61CC}" srcOrd="2" destOrd="0" presId="urn:microsoft.com/office/officeart/2005/8/layout/vList5"/>
    <dgm:cxn modelId="{614BFA32-8957-4A53-8E17-72F71A5BF957}" type="presParOf" srcId="{8119168B-6B4A-4114-8F70-F776310E61CC}" destId="{6D95EF4C-C4D9-4390-A5E1-0287CF781951}" srcOrd="0" destOrd="0" presId="urn:microsoft.com/office/officeart/2005/8/layout/vList5"/>
    <dgm:cxn modelId="{EF32D42B-5F04-4FA8-A740-552114B1C802}" type="presParOf" srcId="{8119168B-6B4A-4114-8F70-F776310E61CC}" destId="{F9688928-9006-4AE0-9EBF-C8180CD3812B}" srcOrd="1" destOrd="0" presId="urn:microsoft.com/office/officeart/2005/8/layout/vList5"/>
    <dgm:cxn modelId="{C143B46E-AD55-40F7-970E-F3FDCAC03163}" type="presParOf" srcId="{1F5978DC-7049-4090-85BA-DE6B6DC39200}" destId="{A5D83D6C-C1D1-415D-B5EC-12899C7C501F}" srcOrd="3" destOrd="0" presId="urn:microsoft.com/office/officeart/2005/8/layout/vList5"/>
    <dgm:cxn modelId="{41606305-C7A0-44B7-8524-43E8F8FDA56B}" type="presParOf" srcId="{1F5978DC-7049-4090-85BA-DE6B6DC39200}" destId="{9BD85CE3-9CCA-46B1-BABC-2DFE3F8C39E9}" srcOrd="4" destOrd="0" presId="urn:microsoft.com/office/officeart/2005/8/layout/vList5"/>
    <dgm:cxn modelId="{CC8D25FE-3B87-4661-B6F7-474110FE4108}" type="presParOf" srcId="{9BD85CE3-9CCA-46B1-BABC-2DFE3F8C39E9}" destId="{0AEC5195-6BEE-4168-93E5-04785CE1402B}" srcOrd="0" destOrd="0" presId="urn:microsoft.com/office/officeart/2005/8/layout/vList5"/>
    <dgm:cxn modelId="{335DFA45-1180-4B05-9445-CF1879EE1111}" type="presParOf" srcId="{9BD85CE3-9CCA-46B1-BABC-2DFE3F8C39E9}" destId="{8F1DDD51-6C5D-400A-97CD-B226F2DC5CAE}" srcOrd="1" destOrd="0" presId="urn:microsoft.com/office/officeart/2005/8/layout/vList5"/>
    <dgm:cxn modelId="{EBF256F9-7DDC-431E-A7EB-BFE9C2FBF339}" type="presParOf" srcId="{1F5978DC-7049-4090-85BA-DE6B6DC39200}" destId="{D137650A-DDA8-42D3-9325-C979A2BED6F8}" srcOrd="5" destOrd="0" presId="urn:microsoft.com/office/officeart/2005/8/layout/vList5"/>
    <dgm:cxn modelId="{704CF5A4-731A-4ECC-B391-3E692EB630BE}" type="presParOf" srcId="{1F5978DC-7049-4090-85BA-DE6B6DC39200}" destId="{DCAD0578-59C4-4635-A171-951205906E3A}" srcOrd="6" destOrd="0" presId="urn:microsoft.com/office/officeart/2005/8/layout/vList5"/>
    <dgm:cxn modelId="{BB11466C-B19D-4AF5-BB65-E04A44B3C634}" type="presParOf" srcId="{DCAD0578-59C4-4635-A171-951205906E3A}" destId="{88E92489-21C2-41B4-B9F9-CF7E6BF414E3}" srcOrd="0" destOrd="0" presId="urn:microsoft.com/office/officeart/2005/8/layout/vList5"/>
    <dgm:cxn modelId="{47F0AF4C-2CD3-4FC4-A990-13040C7121B3}" type="presParOf" srcId="{DCAD0578-59C4-4635-A171-951205906E3A}" destId="{A934E416-6306-4CC7-A4A9-68D80762D09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A337A88-EC23-4474-BD03-2CE216AD0FC3}" type="doc">
      <dgm:prSet loTypeId="urn:microsoft.com/office/officeart/2005/8/layout/vList5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6170229-38C4-42A6-9BF7-01A7A0A6C237}">
      <dgm:prSet phldrT="[Текст]"/>
      <dgm:spPr/>
      <dgm:t>
        <a:bodyPr/>
        <a:lstStyle/>
        <a:p>
          <a:r>
            <a:rPr lang="ru-RU" b="1" dirty="0" smtClean="0"/>
            <a:t>«</a:t>
          </a:r>
          <a:r>
            <a:rPr lang="ru-RU" b="1" dirty="0" err="1" smtClean="0"/>
            <a:t>Фоксфорд</a:t>
          </a:r>
          <a:endParaRPr lang="ru-RU" b="1" dirty="0" smtClean="0"/>
        </a:p>
        <a:p>
          <a:r>
            <a:rPr lang="ru-RU" b="1" dirty="0" smtClean="0"/>
            <a:t>математика»</a:t>
          </a:r>
          <a:endParaRPr lang="ru-RU" b="1" dirty="0"/>
        </a:p>
      </dgm:t>
    </dgm:pt>
    <dgm:pt modelId="{BAD4A10C-707B-4961-B5A7-958B2B1924FB}" type="parTrans" cxnId="{D8A29945-6D10-418E-A806-3D24440F9210}">
      <dgm:prSet/>
      <dgm:spPr/>
      <dgm:t>
        <a:bodyPr/>
        <a:lstStyle/>
        <a:p>
          <a:endParaRPr lang="ru-RU"/>
        </a:p>
      </dgm:t>
    </dgm:pt>
    <dgm:pt modelId="{702C06E1-8F42-42AA-B7FE-2EAA030B2C26}" type="sibTrans" cxnId="{D8A29945-6D10-418E-A806-3D24440F9210}">
      <dgm:prSet/>
      <dgm:spPr/>
      <dgm:t>
        <a:bodyPr/>
        <a:lstStyle/>
        <a:p>
          <a:endParaRPr lang="ru-RU"/>
        </a:p>
      </dgm:t>
    </dgm:pt>
    <dgm:pt modelId="{132CAB96-F601-466B-BE7B-E151BEB62785}">
      <dgm:prSet phldrT="[Текст]" custT="1"/>
      <dgm:spPr/>
      <dgm:t>
        <a:bodyPr/>
        <a:lstStyle/>
        <a:p>
          <a:r>
            <a:rPr lang="ru-RU" sz="1600" b="1" i="1" dirty="0" smtClean="0"/>
            <a:t>Солопов Роман 2место</a:t>
          </a:r>
          <a:endParaRPr lang="ru-RU" sz="1600" b="1" i="1" dirty="0"/>
        </a:p>
      </dgm:t>
    </dgm:pt>
    <dgm:pt modelId="{775363CB-3440-4A24-9C76-8BC5F9E682A6}" type="parTrans" cxnId="{7EDA034E-014A-4EEE-BF3B-ECC62327BC15}">
      <dgm:prSet/>
      <dgm:spPr/>
      <dgm:t>
        <a:bodyPr/>
        <a:lstStyle/>
        <a:p>
          <a:endParaRPr lang="ru-RU"/>
        </a:p>
      </dgm:t>
    </dgm:pt>
    <dgm:pt modelId="{72029C31-FD1F-4D64-AE78-E0D02B04A950}" type="sibTrans" cxnId="{7EDA034E-014A-4EEE-BF3B-ECC62327BC15}">
      <dgm:prSet/>
      <dgm:spPr/>
      <dgm:t>
        <a:bodyPr/>
        <a:lstStyle/>
        <a:p>
          <a:endParaRPr lang="ru-RU"/>
        </a:p>
      </dgm:t>
    </dgm:pt>
    <dgm:pt modelId="{85B70372-0193-44A4-ACE2-8A9334D3ED69}">
      <dgm:prSet phldrT="[Текст]"/>
      <dgm:spPr/>
      <dgm:t>
        <a:bodyPr/>
        <a:lstStyle/>
        <a:p>
          <a:r>
            <a:rPr lang="ru-RU" b="1" dirty="0" smtClean="0"/>
            <a:t>« </a:t>
          </a:r>
          <a:r>
            <a:rPr lang="ru-RU" b="1" dirty="0" err="1" smtClean="0"/>
            <a:t>Фоксфорд</a:t>
          </a:r>
          <a:endParaRPr lang="ru-RU" b="1" dirty="0" smtClean="0"/>
        </a:p>
        <a:p>
          <a:r>
            <a:rPr lang="ru-RU" b="1" dirty="0" smtClean="0"/>
            <a:t>Русский язык»</a:t>
          </a:r>
          <a:endParaRPr lang="ru-RU" b="1" dirty="0"/>
        </a:p>
      </dgm:t>
    </dgm:pt>
    <dgm:pt modelId="{6FE48DF4-FE1E-4057-86F7-B727137BBD08}" type="parTrans" cxnId="{A414B157-6481-4028-84AF-22B4F8234393}">
      <dgm:prSet/>
      <dgm:spPr/>
      <dgm:t>
        <a:bodyPr/>
        <a:lstStyle/>
        <a:p>
          <a:endParaRPr lang="ru-RU"/>
        </a:p>
      </dgm:t>
    </dgm:pt>
    <dgm:pt modelId="{C8C77144-AB99-4F7B-8E11-25B62CD8D360}" type="sibTrans" cxnId="{A414B157-6481-4028-84AF-22B4F8234393}">
      <dgm:prSet/>
      <dgm:spPr/>
      <dgm:t>
        <a:bodyPr/>
        <a:lstStyle/>
        <a:p>
          <a:endParaRPr lang="ru-RU"/>
        </a:p>
      </dgm:t>
    </dgm:pt>
    <dgm:pt modelId="{EA59AD08-F395-4309-9276-4A561D1F19F9}">
      <dgm:prSet phldrT="[Текст]"/>
      <dgm:spPr/>
      <dgm:t>
        <a:bodyPr/>
        <a:lstStyle/>
        <a:p>
          <a:r>
            <a:rPr lang="ru-RU" b="1" dirty="0" smtClean="0"/>
            <a:t>« Платформа </a:t>
          </a:r>
          <a:r>
            <a:rPr lang="ru-RU" b="1" dirty="0" err="1" smtClean="0"/>
            <a:t>Учи.ру</a:t>
          </a:r>
          <a:r>
            <a:rPr lang="ru-RU" b="1" dirty="0" smtClean="0"/>
            <a:t>»</a:t>
          </a:r>
        </a:p>
        <a:p>
          <a:r>
            <a:rPr lang="ru-RU" b="1" dirty="0" smtClean="0"/>
            <a:t>Математика</a:t>
          </a:r>
          <a:endParaRPr lang="ru-RU" b="1" i="1" dirty="0"/>
        </a:p>
      </dgm:t>
    </dgm:pt>
    <dgm:pt modelId="{909AE3A3-A16F-4162-9658-A05CFE6ADA97}" type="parTrans" cxnId="{5A8FEDDB-5573-41F6-B919-8ACB21AD59CD}">
      <dgm:prSet/>
      <dgm:spPr/>
      <dgm:t>
        <a:bodyPr/>
        <a:lstStyle/>
        <a:p>
          <a:endParaRPr lang="ru-RU"/>
        </a:p>
      </dgm:t>
    </dgm:pt>
    <dgm:pt modelId="{0857169E-8191-4D39-AFB0-F46AABFA3E01}" type="sibTrans" cxnId="{5A8FEDDB-5573-41F6-B919-8ACB21AD59CD}">
      <dgm:prSet/>
      <dgm:spPr/>
      <dgm:t>
        <a:bodyPr/>
        <a:lstStyle/>
        <a:p>
          <a:endParaRPr lang="ru-RU"/>
        </a:p>
      </dgm:t>
    </dgm:pt>
    <dgm:pt modelId="{F7985538-E21D-48E4-BA97-D0CC84507FFC}">
      <dgm:prSet custT="1"/>
      <dgm:spPr/>
      <dgm:t>
        <a:bodyPr/>
        <a:lstStyle/>
        <a:p>
          <a:r>
            <a:rPr lang="ru-RU" sz="1400" b="1" i="1" dirty="0" smtClean="0"/>
            <a:t>  </a:t>
          </a:r>
          <a:r>
            <a:rPr lang="ru-RU" sz="1400" b="1" i="1" dirty="0" err="1" smtClean="0"/>
            <a:t>Землянская</a:t>
          </a:r>
          <a:r>
            <a:rPr lang="ru-RU" sz="1400" b="1" i="1" dirty="0" smtClean="0"/>
            <a:t> Милана</a:t>
          </a:r>
          <a:endParaRPr lang="ru-RU" sz="1400" dirty="0"/>
        </a:p>
      </dgm:t>
    </dgm:pt>
    <dgm:pt modelId="{53554254-A03E-4E65-969E-68C8CE183D28}" type="parTrans" cxnId="{62DEE4DD-BCF7-46F3-9F3F-B4087F37EA78}">
      <dgm:prSet/>
      <dgm:spPr/>
      <dgm:t>
        <a:bodyPr/>
        <a:lstStyle/>
        <a:p>
          <a:endParaRPr lang="ru-RU"/>
        </a:p>
      </dgm:t>
    </dgm:pt>
    <dgm:pt modelId="{29395FAF-7686-46EE-887E-75DA5A1664BF}" type="sibTrans" cxnId="{62DEE4DD-BCF7-46F3-9F3F-B4087F37EA78}">
      <dgm:prSet/>
      <dgm:spPr/>
      <dgm:t>
        <a:bodyPr/>
        <a:lstStyle/>
        <a:p>
          <a:endParaRPr lang="ru-RU"/>
        </a:p>
      </dgm:t>
    </dgm:pt>
    <dgm:pt modelId="{11E328D2-FF49-4DDE-BA2D-7F816C00D911}">
      <dgm:prSet phldrT="[Текст]" custT="1"/>
      <dgm:spPr/>
      <dgm:t>
        <a:bodyPr/>
        <a:lstStyle/>
        <a:p>
          <a:r>
            <a:rPr lang="ru-RU" sz="1400" b="1" i="1" dirty="0" smtClean="0"/>
            <a:t> </a:t>
          </a:r>
          <a:r>
            <a:rPr lang="ru-RU" sz="1400" b="1" i="1" dirty="0" err="1" smtClean="0"/>
            <a:t>Хопрянинов</a:t>
          </a:r>
          <a:r>
            <a:rPr lang="ru-RU" sz="1400" b="1" i="1" dirty="0" smtClean="0"/>
            <a:t> Артем </a:t>
          </a:r>
          <a:r>
            <a:rPr lang="ru-RU" sz="1400" b="1" i="1" dirty="0" err="1" smtClean="0"/>
            <a:t>Шаршакова</a:t>
          </a:r>
          <a:r>
            <a:rPr lang="ru-RU" sz="1400" b="1" i="1" dirty="0" smtClean="0"/>
            <a:t> Виктория</a:t>
          </a:r>
          <a:endParaRPr lang="ru-RU" sz="1400" b="1" i="1" dirty="0"/>
        </a:p>
      </dgm:t>
    </dgm:pt>
    <dgm:pt modelId="{A89DA4DD-9F3D-4EDE-BF3D-424B90839FEC}" type="sibTrans" cxnId="{D8E74265-CEC1-46C6-AD7B-8146DCE7D2B7}">
      <dgm:prSet/>
      <dgm:spPr/>
      <dgm:t>
        <a:bodyPr/>
        <a:lstStyle/>
        <a:p>
          <a:endParaRPr lang="ru-RU"/>
        </a:p>
      </dgm:t>
    </dgm:pt>
    <dgm:pt modelId="{98DE6B81-7F90-494C-978A-F9CEEFA3BA96}" type="parTrans" cxnId="{D8E74265-CEC1-46C6-AD7B-8146DCE7D2B7}">
      <dgm:prSet/>
      <dgm:spPr/>
      <dgm:t>
        <a:bodyPr/>
        <a:lstStyle/>
        <a:p>
          <a:endParaRPr lang="ru-RU"/>
        </a:p>
      </dgm:t>
    </dgm:pt>
    <dgm:pt modelId="{1BDB3132-2532-46F7-8F09-DC9705BCB4BE}">
      <dgm:prSet phldrT="[Текст]"/>
      <dgm:spPr/>
      <dgm:t>
        <a:bodyPr/>
        <a:lstStyle/>
        <a:p>
          <a:r>
            <a:rPr lang="ru-RU" b="1" dirty="0" smtClean="0"/>
            <a:t>«Платформа</a:t>
          </a:r>
        </a:p>
        <a:p>
          <a:r>
            <a:rPr lang="ru-RU" b="1" dirty="0" err="1" smtClean="0"/>
            <a:t>Учи.ру</a:t>
          </a:r>
          <a:r>
            <a:rPr lang="ru-RU" b="1" dirty="0" smtClean="0"/>
            <a:t>»</a:t>
          </a:r>
        </a:p>
        <a:p>
          <a:r>
            <a:rPr lang="ru-RU" b="1" dirty="0" smtClean="0"/>
            <a:t>Русский язык</a:t>
          </a:r>
          <a:endParaRPr lang="ru-RU" b="1" dirty="0"/>
        </a:p>
      </dgm:t>
    </dgm:pt>
    <dgm:pt modelId="{06C4D00E-29A6-4144-98CD-CF6C777C785E}" type="sibTrans" cxnId="{90AA58D7-3384-4E3D-B7AF-30CE1942869A}">
      <dgm:prSet/>
      <dgm:spPr/>
      <dgm:t>
        <a:bodyPr/>
        <a:lstStyle/>
        <a:p>
          <a:endParaRPr lang="ru-RU"/>
        </a:p>
      </dgm:t>
    </dgm:pt>
    <dgm:pt modelId="{5434D9E1-4016-493A-A9E7-144528F01FCA}" type="parTrans" cxnId="{90AA58D7-3384-4E3D-B7AF-30CE1942869A}">
      <dgm:prSet/>
      <dgm:spPr/>
      <dgm:t>
        <a:bodyPr/>
        <a:lstStyle/>
        <a:p>
          <a:endParaRPr lang="ru-RU"/>
        </a:p>
      </dgm:t>
    </dgm:pt>
    <dgm:pt modelId="{0BCFEB74-216C-44A2-88E2-62110165C467}">
      <dgm:prSet phldrT="[Текст]" custT="1"/>
      <dgm:spPr/>
      <dgm:t>
        <a:bodyPr/>
        <a:lstStyle/>
        <a:p>
          <a:r>
            <a:rPr lang="ru-RU" sz="1400" b="1" i="1" dirty="0" smtClean="0"/>
            <a:t>   Маслов Илья</a:t>
          </a:r>
          <a:endParaRPr lang="ru-RU" sz="1400" b="1" i="1" dirty="0"/>
        </a:p>
      </dgm:t>
    </dgm:pt>
    <dgm:pt modelId="{8D5DC7CA-1144-465A-9830-542D15DE3BE9}" type="sibTrans" cxnId="{51F3CB7D-F7FF-4126-9210-5A0BBF1813E0}">
      <dgm:prSet/>
      <dgm:spPr/>
      <dgm:t>
        <a:bodyPr/>
        <a:lstStyle/>
        <a:p>
          <a:endParaRPr lang="ru-RU"/>
        </a:p>
      </dgm:t>
    </dgm:pt>
    <dgm:pt modelId="{C56B10F8-AB61-4036-A192-C7D335BC972B}" type="parTrans" cxnId="{51F3CB7D-F7FF-4126-9210-5A0BBF1813E0}">
      <dgm:prSet/>
      <dgm:spPr/>
      <dgm:t>
        <a:bodyPr/>
        <a:lstStyle/>
        <a:p>
          <a:endParaRPr lang="ru-RU"/>
        </a:p>
      </dgm:t>
    </dgm:pt>
    <dgm:pt modelId="{4C7A9A21-5C4B-4A57-B40C-A342D56C3F01}">
      <dgm:prSet phldrT="[Текст]" custT="1"/>
      <dgm:spPr/>
      <dgm:t>
        <a:bodyPr/>
        <a:lstStyle/>
        <a:p>
          <a:r>
            <a:rPr lang="ru-RU" sz="1400" b="1" i="1" dirty="0" smtClean="0"/>
            <a:t>Мирошников Андрей</a:t>
          </a:r>
          <a:endParaRPr lang="ru-RU" sz="1400" b="1" i="1" dirty="0"/>
        </a:p>
      </dgm:t>
    </dgm:pt>
    <dgm:pt modelId="{B3EA13D0-8A31-4E00-A9B0-AE2ACC801DD9}" type="parTrans" cxnId="{9EE49588-3A83-41EC-AC80-46AB43780232}">
      <dgm:prSet/>
      <dgm:spPr/>
      <dgm:t>
        <a:bodyPr/>
        <a:lstStyle/>
        <a:p>
          <a:endParaRPr lang="ru-RU"/>
        </a:p>
      </dgm:t>
    </dgm:pt>
    <dgm:pt modelId="{E19F0384-25ED-4F47-B6FB-A792FE8845FF}" type="sibTrans" cxnId="{9EE49588-3A83-41EC-AC80-46AB43780232}">
      <dgm:prSet/>
      <dgm:spPr/>
      <dgm:t>
        <a:bodyPr/>
        <a:lstStyle/>
        <a:p>
          <a:endParaRPr lang="ru-RU"/>
        </a:p>
      </dgm:t>
    </dgm:pt>
    <dgm:pt modelId="{499B5157-BCF4-48B8-94BC-589DE4D0B3A1}">
      <dgm:prSet phldrT="[Текст]" custT="1"/>
      <dgm:spPr/>
      <dgm:t>
        <a:bodyPr/>
        <a:lstStyle/>
        <a:p>
          <a:r>
            <a:rPr lang="ru-RU" sz="1600" b="1" i="1" dirty="0" err="1" smtClean="0"/>
            <a:t>Аветов</a:t>
          </a:r>
          <a:r>
            <a:rPr lang="ru-RU" sz="1600" b="1" i="1" dirty="0" smtClean="0"/>
            <a:t> </a:t>
          </a:r>
          <a:r>
            <a:rPr lang="ru-RU" sz="1600" b="1" i="1" dirty="0" err="1" smtClean="0"/>
            <a:t>Микаэл</a:t>
          </a:r>
          <a:r>
            <a:rPr lang="ru-RU" sz="1600" b="1" i="1" dirty="0" smtClean="0"/>
            <a:t>  3место</a:t>
          </a:r>
          <a:endParaRPr lang="ru-RU" sz="1600" b="1" i="1" dirty="0"/>
        </a:p>
      </dgm:t>
    </dgm:pt>
    <dgm:pt modelId="{72343800-02BB-4183-B35F-FB35BABE5EA8}" type="parTrans" cxnId="{39E42905-01B9-40CB-A77C-0FAF96060F4E}">
      <dgm:prSet/>
      <dgm:spPr/>
      <dgm:t>
        <a:bodyPr/>
        <a:lstStyle/>
        <a:p>
          <a:endParaRPr lang="ru-RU"/>
        </a:p>
      </dgm:t>
    </dgm:pt>
    <dgm:pt modelId="{6BE67D3E-E580-4639-AA6F-321EDE502A47}" type="sibTrans" cxnId="{39E42905-01B9-40CB-A77C-0FAF96060F4E}">
      <dgm:prSet/>
      <dgm:spPr/>
      <dgm:t>
        <a:bodyPr/>
        <a:lstStyle/>
        <a:p>
          <a:endParaRPr lang="ru-RU"/>
        </a:p>
      </dgm:t>
    </dgm:pt>
    <dgm:pt modelId="{25CBB5C4-582A-4283-91AF-3D3191B3F03D}">
      <dgm:prSet custT="1"/>
      <dgm:spPr/>
      <dgm:t>
        <a:bodyPr/>
        <a:lstStyle/>
        <a:p>
          <a:r>
            <a:rPr lang="ru-RU" sz="1400" b="1" i="1" dirty="0" smtClean="0"/>
            <a:t>Исмаилов Тимур</a:t>
          </a:r>
          <a:endParaRPr lang="ru-RU" sz="1400" dirty="0"/>
        </a:p>
      </dgm:t>
    </dgm:pt>
    <dgm:pt modelId="{1D772014-7A64-46D3-8162-09CF594511EB}" type="parTrans" cxnId="{C327F272-BF39-4027-BDA1-29AD47D0CBF4}">
      <dgm:prSet/>
      <dgm:spPr/>
      <dgm:t>
        <a:bodyPr/>
        <a:lstStyle/>
        <a:p>
          <a:endParaRPr lang="ru-RU"/>
        </a:p>
      </dgm:t>
    </dgm:pt>
    <dgm:pt modelId="{8D68469D-7E98-47BD-98B4-0E584FE5587C}" type="sibTrans" cxnId="{C327F272-BF39-4027-BDA1-29AD47D0CBF4}">
      <dgm:prSet/>
      <dgm:spPr/>
      <dgm:t>
        <a:bodyPr/>
        <a:lstStyle/>
        <a:p>
          <a:endParaRPr lang="ru-RU"/>
        </a:p>
      </dgm:t>
    </dgm:pt>
    <dgm:pt modelId="{1F5978DC-7049-4090-85BA-DE6B6DC39200}" type="pres">
      <dgm:prSet presAssocID="{AA337A88-EC23-4474-BD03-2CE216AD0FC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81CA42-5036-44BE-8EFC-B06737A58EC9}" type="pres">
      <dgm:prSet presAssocID="{96170229-38C4-42A6-9BF7-01A7A0A6C237}" presName="linNode" presStyleCnt="0"/>
      <dgm:spPr/>
    </dgm:pt>
    <dgm:pt modelId="{DFB70B17-2F1B-49DF-8B2F-03E803EEBEA4}" type="pres">
      <dgm:prSet presAssocID="{96170229-38C4-42A6-9BF7-01A7A0A6C237}" presName="parentText" presStyleLbl="node1" presStyleIdx="0" presStyleCnt="4" custScaleX="102449" custLinFactNeighborX="576" custLinFactNeighborY="-513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E4FFA2-C5F9-4A9D-A3DC-BDC35DB78962}" type="pres">
      <dgm:prSet presAssocID="{96170229-38C4-42A6-9BF7-01A7A0A6C237}" presName="descendantText" presStyleLbl="alignAccFollowNode1" presStyleIdx="0" presStyleCnt="4" custScaleX="137407" custScaleY="125509" custLinFactNeighborX="5940" custLinFactNeighborY="-905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C11CC3-AFCF-40B1-8D72-424132338F5B}" type="pres">
      <dgm:prSet presAssocID="{702C06E1-8F42-42AA-B7FE-2EAA030B2C26}" presName="sp" presStyleCnt="0"/>
      <dgm:spPr/>
    </dgm:pt>
    <dgm:pt modelId="{8119168B-6B4A-4114-8F70-F776310E61CC}" type="pres">
      <dgm:prSet presAssocID="{85B70372-0193-44A4-ACE2-8A9334D3ED69}" presName="linNode" presStyleCnt="0"/>
      <dgm:spPr/>
    </dgm:pt>
    <dgm:pt modelId="{6D95EF4C-C4D9-4390-A5E1-0287CF781951}" type="pres">
      <dgm:prSet presAssocID="{85B70372-0193-44A4-ACE2-8A9334D3ED69}" presName="parentText" presStyleLbl="node1" presStyleIdx="1" presStyleCnt="4" custLinFactNeighborX="418" custLinFactNeighborY="555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688928-9006-4AE0-9EBF-C8180CD3812B}" type="pres">
      <dgm:prSet presAssocID="{85B70372-0193-44A4-ACE2-8A9334D3ED69}" presName="descendantText" presStyleLbl="alignAccFollowNode1" presStyleIdx="1" presStyleCnt="4" custScaleX="99974" custScaleY="114801" custLinFactNeighborX="5360" custLinFactNeighborY="100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D83D6C-C1D1-415D-B5EC-12899C7C501F}" type="pres">
      <dgm:prSet presAssocID="{C8C77144-AB99-4F7B-8E11-25B62CD8D360}" presName="sp" presStyleCnt="0"/>
      <dgm:spPr/>
    </dgm:pt>
    <dgm:pt modelId="{9BD85CE3-9CCA-46B1-BABC-2DFE3F8C39E9}" type="pres">
      <dgm:prSet presAssocID="{1BDB3132-2532-46F7-8F09-DC9705BCB4BE}" presName="linNode" presStyleCnt="0"/>
      <dgm:spPr/>
    </dgm:pt>
    <dgm:pt modelId="{0AEC5195-6BEE-4168-93E5-04785CE1402B}" type="pres">
      <dgm:prSet presAssocID="{1BDB3132-2532-46F7-8F09-DC9705BCB4BE}" presName="parentText" presStyleLbl="node1" presStyleIdx="2" presStyleCnt="4" custLinFactNeighborX="418" custLinFactNeighborY="535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1DDD51-6C5D-400A-97CD-B226F2DC5CAE}" type="pres">
      <dgm:prSet presAssocID="{1BDB3132-2532-46F7-8F09-DC9705BCB4BE}" presName="descendantText" presStyleLbl="alignAccFollowNode1" presStyleIdx="2" presStyleCnt="4" custScaleY="88878" custLinFactNeighborX="125" custLinFactNeighborY="24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37650A-DDA8-42D3-9325-C979A2BED6F8}" type="pres">
      <dgm:prSet presAssocID="{06C4D00E-29A6-4144-98CD-CF6C777C785E}" presName="sp" presStyleCnt="0"/>
      <dgm:spPr/>
    </dgm:pt>
    <dgm:pt modelId="{DCAD0578-59C4-4635-A171-951205906E3A}" type="pres">
      <dgm:prSet presAssocID="{EA59AD08-F395-4309-9276-4A561D1F19F9}" presName="linNode" presStyleCnt="0"/>
      <dgm:spPr/>
    </dgm:pt>
    <dgm:pt modelId="{88E92489-21C2-41B4-B9F9-CF7E6BF414E3}" type="pres">
      <dgm:prSet presAssocID="{EA59AD08-F395-4309-9276-4A561D1F19F9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34E416-6306-4CC7-A4A9-68D80762D097}" type="pres">
      <dgm:prSet presAssocID="{EA59AD08-F395-4309-9276-4A561D1F19F9}" presName="descendantText" presStyleLbl="alignAccFollowNode1" presStyleIdx="3" presStyleCnt="4" custScaleY="136441" custLinFactNeighborX="2392" custLinFactNeighborY="18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F3CB7D-F7FF-4126-9210-5A0BBF1813E0}" srcId="{85B70372-0193-44A4-ACE2-8A9334D3ED69}" destId="{0BCFEB74-216C-44A2-88E2-62110165C467}" srcOrd="0" destOrd="0" parTransId="{C56B10F8-AB61-4036-A192-C7D335BC972B}" sibTransId="{8D5DC7CA-1144-465A-9830-542D15DE3BE9}"/>
    <dgm:cxn modelId="{9EE49588-3A83-41EC-AC80-46AB43780232}" srcId="{85B70372-0193-44A4-ACE2-8A9334D3ED69}" destId="{4C7A9A21-5C4B-4A57-B40C-A342D56C3F01}" srcOrd="1" destOrd="0" parTransId="{B3EA13D0-8A31-4E00-A9B0-AE2ACC801DD9}" sibTransId="{E19F0384-25ED-4F47-B6FB-A792FE8845FF}"/>
    <dgm:cxn modelId="{C529CA65-9F37-4C16-8619-633E6C6492ED}" type="presOf" srcId="{0BCFEB74-216C-44A2-88E2-62110165C467}" destId="{F9688928-9006-4AE0-9EBF-C8180CD3812B}" srcOrd="0" destOrd="0" presId="urn:microsoft.com/office/officeart/2005/8/layout/vList5"/>
    <dgm:cxn modelId="{A414B157-6481-4028-84AF-22B4F8234393}" srcId="{AA337A88-EC23-4474-BD03-2CE216AD0FC3}" destId="{85B70372-0193-44A4-ACE2-8A9334D3ED69}" srcOrd="1" destOrd="0" parTransId="{6FE48DF4-FE1E-4057-86F7-B727137BBD08}" sibTransId="{C8C77144-AB99-4F7B-8E11-25B62CD8D360}"/>
    <dgm:cxn modelId="{1A97E8CF-F0DD-4966-A176-3343AF8BC2C5}" type="presOf" srcId="{EA59AD08-F395-4309-9276-4A561D1F19F9}" destId="{88E92489-21C2-41B4-B9F9-CF7E6BF414E3}" srcOrd="0" destOrd="0" presId="urn:microsoft.com/office/officeart/2005/8/layout/vList5"/>
    <dgm:cxn modelId="{9CE11ECD-87A8-46C6-94BE-B7D54707B5D3}" type="presOf" srcId="{499B5157-BCF4-48B8-94BC-589DE4D0B3A1}" destId="{1BE4FFA2-C5F9-4A9D-A3DC-BDC35DB78962}" srcOrd="0" destOrd="1" presId="urn:microsoft.com/office/officeart/2005/8/layout/vList5"/>
    <dgm:cxn modelId="{1F9B0B09-AFA6-4B9B-9FC5-BD7684DCB2D2}" type="presOf" srcId="{96170229-38C4-42A6-9BF7-01A7A0A6C237}" destId="{DFB70B17-2F1B-49DF-8B2F-03E803EEBEA4}" srcOrd="0" destOrd="0" presId="urn:microsoft.com/office/officeart/2005/8/layout/vList5"/>
    <dgm:cxn modelId="{D8A29945-6D10-418E-A806-3D24440F9210}" srcId="{AA337A88-EC23-4474-BD03-2CE216AD0FC3}" destId="{96170229-38C4-42A6-9BF7-01A7A0A6C237}" srcOrd="0" destOrd="0" parTransId="{BAD4A10C-707B-4961-B5A7-958B2B1924FB}" sibTransId="{702C06E1-8F42-42AA-B7FE-2EAA030B2C26}"/>
    <dgm:cxn modelId="{7EDA034E-014A-4EEE-BF3B-ECC62327BC15}" srcId="{96170229-38C4-42A6-9BF7-01A7A0A6C237}" destId="{132CAB96-F601-466B-BE7B-E151BEB62785}" srcOrd="0" destOrd="0" parTransId="{775363CB-3440-4A24-9C76-8BC5F9E682A6}" sibTransId="{72029C31-FD1F-4D64-AE78-E0D02B04A950}"/>
    <dgm:cxn modelId="{B8043A31-61C4-4005-813E-E762460D181A}" type="presOf" srcId="{AA337A88-EC23-4474-BD03-2CE216AD0FC3}" destId="{1F5978DC-7049-4090-85BA-DE6B6DC39200}" srcOrd="0" destOrd="0" presId="urn:microsoft.com/office/officeart/2005/8/layout/vList5"/>
    <dgm:cxn modelId="{D8E74265-CEC1-46C6-AD7B-8146DCE7D2B7}" srcId="{1BDB3132-2532-46F7-8F09-DC9705BCB4BE}" destId="{11E328D2-FF49-4DDE-BA2D-7F816C00D911}" srcOrd="0" destOrd="0" parTransId="{98DE6B81-7F90-494C-978A-F9CEEFA3BA96}" sibTransId="{A89DA4DD-9F3D-4EDE-BF3D-424B90839FEC}"/>
    <dgm:cxn modelId="{5A8FEDDB-5573-41F6-B919-8ACB21AD59CD}" srcId="{AA337A88-EC23-4474-BD03-2CE216AD0FC3}" destId="{EA59AD08-F395-4309-9276-4A561D1F19F9}" srcOrd="3" destOrd="0" parTransId="{909AE3A3-A16F-4162-9658-A05CFE6ADA97}" sibTransId="{0857169E-8191-4D39-AFB0-F46AABFA3E01}"/>
    <dgm:cxn modelId="{E24487F2-C716-4F97-9FEF-85A62B113F00}" type="presOf" srcId="{4C7A9A21-5C4B-4A57-B40C-A342D56C3F01}" destId="{F9688928-9006-4AE0-9EBF-C8180CD3812B}" srcOrd="0" destOrd="1" presId="urn:microsoft.com/office/officeart/2005/8/layout/vList5"/>
    <dgm:cxn modelId="{54F3F584-717A-42F9-BCE1-F69DE90E1F11}" type="presOf" srcId="{11E328D2-FF49-4DDE-BA2D-7F816C00D911}" destId="{8F1DDD51-6C5D-400A-97CD-B226F2DC5CAE}" srcOrd="0" destOrd="0" presId="urn:microsoft.com/office/officeart/2005/8/layout/vList5"/>
    <dgm:cxn modelId="{C327F272-BF39-4027-BDA1-29AD47D0CBF4}" srcId="{EA59AD08-F395-4309-9276-4A561D1F19F9}" destId="{25CBB5C4-582A-4283-91AF-3D3191B3F03D}" srcOrd="1" destOrd="0" parTransId="{1D772014-7A64-46D3-8162-09CF594511EB}" sibTransId="{8D68469D-7E98-47BD-98B4-0E584FE5587C}"/>
    <dgm:cxn modelId="{C9F04960-F0D6-4B42-BB48-59DB91200060}" type="presOf" srcId="{F7985538-E21D-48E4-BA97-D0CC84507FFC}" destId="{A934E416-6306-4CC7-A4A9-68D80762D097}" srcOrd="0" destOrd="0" presId="urn:microsoft.com/office/officeart/2005/8/layout/vList5"/>
    <dgm:cxn modelId="{A96DDAE2-AFC9-4242-BA91-237A7F4383C7}" type="presOf" srcId="{132CAB96-F601-466B-BE7B-E151BEB62785}" destId="{1BE4FFA2-C5F9-4A9D-A3DC-BDC35DB78962}" srcOrd="0" destOrd="0" presId="urn:microsoft.com/office/officeart/2005/8/layout/vList5"/>
    <dgm:cxn modelId="{BD26C8CC-44F9-4D42-82FB-1AB4D2533AEA}" type="presOf" srcId="{25CBB5C4-582A-4283-91AF-3D3191B3F03D}" destId="{A934E416-6306-4CC7-A4A9-68D80762D097}" srcOrd="0" destOrd="1" presId="urn:microsoft.com/office/officeart/2005/8/layout/vList5"/>
    <dgm:cxn modelId="{39E42905-01B9-40CB-A77C-0FAF96060F4E}" srcId="{96170229-38C4-42A6-9BF7-01A7A0A6C237}" destId="{499B5157-BCF4-48B8-94BC-589DE4D0B3A1}" srcOrd="1" destOrd="0" parTransId="{72343800-02BB-4183-B35F-FB35BABE5EA8}" sibTransId="{6BE67D3E-E580-4639-AA6F-321EDE502A47}"/>
    <dgm:cxn modelId="{90AA58D7-3384-4E3D-B7AF-30CE1942869A}" srcId="{AA337A88-EC23-4474-BD03-2CE216AD0FC3}" destId="{1BDB3132-2532-46F7-8F09-DC9705BCB4BE}" srcOrd="2" destOrd="0" parTransId="{5434D9E1-4016-493A-A9E7-144528F01FCA}" sibTransId="{06C4D00E-29A6-4144-98CD-CF6C777C785E}"/>
    <dgm:cxn modelId="{62DEE4DD-BCF7-46F3-9F3F-B4087F37EA78}" srcId="{EA59AD08-F395-4309-9276-4A561D1F19F9}" destId="{F7985538-E21D-48E4-BA97-D0CC84507FFC}" srcOrd="0" destOrd="0" parTransId="{53554254-A03E-4E65-969E-68C8CE183D28}" sibTransId="{29395FAF-7686-46EE-887E-75DA5A1664BF}"/>
    <dgm:cxn modelId="{C8BD8623-1651-4123-8191-4E2E2F0DB17E}" type="presOf" srcId="{1BDB3132-2532-46F7-8F09-DC9705BCB4BE}" destId="{0AEC5195-6BEE-4168-93E5-04785CE1402B}" srcOrd="0" destOrd="0" presId="urn:microsoft.com/office/officeart/2005/8/layout/vList5"/>
    <dgm:cxn modelId="{2BACE6C9-C1EB-42A5-987C-EC40296FA944}" type="presOf" srcId="{85B70372-0193-44A4-ACE2-8A9334D3ED69}" destId="{6D95EF4C-C4D9-4390-A5E1-0287CF781951}" srcOrd="0" destOrd="0" presId="urn:microsoft.com/office/officeart/2005/8/layout/vList5"/>
    <dgm:cxn modelId="{940732F3-C735-44D8-ADCB-2A0FBB011683}" type="presParOf" srcId="{1F5978DC-7049-4090-85BA-DE6B6DC39200}" destId="{0E81CA42-5036-44BE-8EFC-B06737A58EC9}" srcOrd="0" destOrd="0" presId="urn:microsoft.com/office/officeart/2005/8/layout/vList5"/>
    <dgm:cxn modelId="{C1D5257F-C85D-44A0-9D9B-3BC1D10DA928}" type="presParOf" srcId="{0E81CA42-5036-44BE-8EFC-B06737A58EC9}" destId="{DFB70B17-2F1B-49DF-8B2F-03E803EEBEA4}" srcOrd="0" destOrd="0" presId="urn:microsoft.com/office/officeart/2005/8/layout/vList5"/>
    <dgm:cxn modelId="{47E92342-F7B4-41D1-85DE-05C0F45D082A}" type="presParOf" srcId="{0E81CA42-5036-44BE-8EFC-B06737A58EC9}" destId="{1BE4FFA2-C5F9-4A9D-A3DC-BDC35DB78962}" srcOrd="1" destOrd="0" presId="urn:microsoft.com/office/officeart/2005/8/layout/vList5"/>
    <dgm:cxn modelId="{A4B799BF-7C50-4F58-B9E7-8531E95F4263}" type="presParOf" srcId="{1F5978DC-7049-4090-85BA-DE6B6DC39200}" destId="{9DC11CC3-AFCF-40B1-8D72-424132338F5B}" srcOrd="1" destOrd="0" presId="urn:microsoft.com/office/officeart/2005/8/layout/vList5"/>
    <dgm:cxn modelId="{8B8452AE-431D-4F0E-84A1-6A45F419489E}" type="presParOf" srcId="{1F5978DC-7049-4090-85BA-DE6B6DC39200}" destId="{8119168B-6B4A-4114-8F70-F776310E61CC}" srcOrd="2" destOrd="0" presId="urn:microsoft.com/office/officeart/2005/8/layout/vList5"/>
    <dgm:cxn modelId="{4D83B772-E8AC-4076-9286-6BCEBDEFC7ED}" type="presParOf" srcId="{8119168B-6B4A-4114-8F70-F776310E61CC}" destId="{6D95EF4C-C4D9-4390-A5E1-0287CF781951}" srcOrd="0" destOrd="0" presId="urn:microsoft.com/office/officeart/2005/8/layout/vList5"/>
    <dgm:cxn modelId="{D3A13228-E942-4E03-98DF-521DE7FBB57A}" type="presParOf" srcId="{8119168B-6B4A-4114-8F70-F776310E61CC}" destId="{F9688928-9006-4AE0-9EBF-C8180CD3812B}" srcOrd="1" destOrd="0" presId="urn:microsoft.com/office/officeart/2005/8/layout/vList5"/>
    <dgm:cxn modelId="{C1986E4E-B5A1-44DE-8754-DE5879C479ED}" type="presParOf" srcId="{1F5978DC-7049-4090-85BA-DE6B6DC39200}" destId="{A5D83D6C-C1D1-415D-B5EC-12899C7C501F}" srcOrd="3" destOrd="0" presId="urn:microsoft.com/office/officeart/2005/8/layout/vList5"/>
    <dgm:cxn modelId="{CB88F4AB-310E-4D77-B4B3-A1A4CA53FA09}" type="presParOf" srcId="{1F5978DC-7049-4090-85BA-DE6B6DC39200}" destId="{9BD85CE3-9CCA-46B1-BABC-2DFE3F8C39E9}" srcOrd="4" destOrd="0" presId="urn:microsoft.com/office/officeart/2005/8/layout/vList5"/>
    <dgm:cxn modelId="{18716CF1-81D5-4E12-9744-064942C438DA}" type="presParOf" srcId="{9BD85CE3-9CCA-46B1-BABC-2DFE3F8C39E9}" destId="{0AEC5195-6BEE-4168-93E5-04785CE1402B}" srcOrd="0" destOrd="0" presId="urn:microsoft.com/office/officeart/2005/8/layout/vList5"/>
    <dgm:cxn modelId="{2BB48508-A90C-4FC3-BAB2-4787D85B362A}" type="presParOf" srcId="{9BD85CE3-9CCA-46B1-BABC-2DFE3F8C39E9}" destId="{8F1DDD51-6C5D-400A-97CD-B226F2DC5CAE}" srcOrd="1" destOrd="0" presId="urn:microsoft.com/office/officeart/2005/8/layout/vList5"/>
    <dgm:cxn modelId="{8E6CFC7D-A237-4E79-B9AF-BBFB07C1CB9F}" type="presParOf" srcId="{1F5978DC-7049-4090-85BA-DE6B6DC39200}" destId="{D137650A-DDA8-42D3-9325-C979A2BED6F8}" srcOrd="5" destOrd="0" presId="urn:microsoft.com/office/officeart/2005/8/layout/vList5"/>
    <dgm:cxn modelId="{BB3DC837-8F71-42ED-9C5E-0E86C2B86A84}" type="presParOf" srcId="{1F5978DC-7049-4090-85BA-DE6B6DC39200}" destId="{DCAD0578-59C4-4635-A171-951205906E3A}" srcOrd="6" destOrd="0" presId="urn:microsoft.com/office/officeart/2005/8/layout/vList5"/>
    <dgm:cxn modelId="{4712D96B-2042-4A0B-994A-104FFBE7BF46}" type="presParOf" srcId="{DCAD0578-59C4-4635-A171-951205906E3A}" destId="{88E92489-21C2-41B4-B9F9-CF7E6BF414E3}" srcOrd="0" destOrd="0" presId="urn:microsoft.com/office/officeart/2005/8/layout/vList5"/>
    <dgm:cxn modelId="{DA609EC3-7848-4CA8-8ADD-82AAF0D1ECC2}" type="presParOf" srcId="{DCAD0578-59C4-4635-A171-951205906E3A}" destId="{A934E416-6306-4CC7-A4A9-68D80762D09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AD7EA77-8B5B-49C6-8527-1E3B65A95282}" type="doc">
      <dgm:prSet loTypeId="urn:microsoft.com/office/officeart/2005/8/layout/vList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CD60394-CE46-47E5-AE5E-CF501D899D02}">
      <dgm:prSet phldrT="[Текст]"/>
      <dgm:spPr/>
      <dgm:t>
        <a:bodyPr/>
        <a:lstStyle/>
        <a:p>
          <a:r>
            <a:rPr lang="ru-RU" b="1" i="1" dirty="0" smtClean="0"/>
            <a:t>Культурологические проекты</a:t>
          </a:r>
          <a:endParaRPr lang="ru-RU" dirty="0"/>
        </a:p>
      </dgm:t>
    </dgm:pt>
    <dgm:pt modelId="{27FAA7C3-FD69-45B2-A067-122EDE83B783}" type="parTrans" cxnId="{B6C14803-2A39-4953-80C7-13380D9A89C2}">
      <dgm:prSet/>
      <dgm:spPr/>
      <dgm:t>
        <a:bodyPr/>
        <a:lstStyle/>
        <a:p>
          <a:endParaRPr lang="ru-RU"/>
        </a:p>
      </dgm:t>
    </dgm:pt>
    <dgm:pt modelId="{D6F22665-D02E-4922-92D8-AA617798F8D4}" type="sibTrans" cxnId="{B6C14803-2A39-4953-80C7-13380D9A89C2}">
      <dgm:prSet/>
      <dgm:spPr/>
      <dgm:t>
        <a:bodyPr/>
        <a:lstStyle/>
        <a:p>
          <a:endParaRPr lang="ru-RU"/>
        </a:p>
      </dgm:t>
    </dgm:pt>
    <dgm:pt modelId="{3BD88FDC-0B11-4040-BBF4-8D2519D988E2}">
      <dgm:prSet phldrT="[Текст]" custT="1"/>
      <dgm:spPr/>
      <dgm:t>
        <a:bodyPr/>
        <a:lstStyle/>
        <a:p>
          <a:r>
            <a:rPr lang="ru-RU" sz="1200" b="1" dirty="0" smtClean="0"/>
            <a:t>Изучение историко-культурных традиций Донского края,  посещение краеведческого музея г. Азов</a:t>
          </a:r>
          <a:endParaRPr lang="ru-RU" sz="1200" b="1" dirty="0"/>
        </a:p>
      </dgm:t>
    </dgm:pt>
    <dgm:pt modelId="{F047A4E3-8E82-44EE-8B91-5D6371D665C1}" type="parTrans" cxnId="{24AFD733-C8F3-4A3A-962D-35D69FAEA8DD}">
      <dgm:prSet/>
      <dgm:spPr/>
      <dgm:t>
        <a:bodyPr/>
        <a:lstStyle/>
        <a:p>
          <a:endParaRPr lang="ru-RU"/>
        </a:p>
      </dgm:t>
    </dgm:pt>
    <dgm:pt modelId="{A5DB5B25-F30A-4EDE-84AD-55B7D6B99754}" type="sibTrans" cxnId="{24AFD733-C8F3-4A3A-962D-35D69FAEA8DD}">
      <dgm:prSet/>
      <dgm:spPr/>
      <dgm:t>
        <a:bodyPr/>
        <a:lstStyle/>
        <a:p>
          <a:endParaRPr lang="ru-RU"/>
        </a:p>
      </dgm:t>
    </dgm:pt>
    <dgm:pt modelId="{E4880576-ED8D-4206-8FD9-AD0F422D5004}">
      <dgm:prSet phldrT="[Текст]"/>
      <dgm:spPr/>
      <dgm:t>
        <a:bodyPr/>
        <a:lstStyle/>
        <a:p>
          <a:r>
            <a:rPr lang="ru-RU" b="1" i="1" dirty="0" smtClean="0"/>
            <a:t>Общественно-политические проекты</a:t>
          </a:r>
          <a:endParaRPr lang="ru-RU" dirty="0"/>
        </a:p>
      </dgm:t>
    </dgm:pt>
    <dgm:pt modelId="{F7E7760D-37A0-4411-BA69-116518CA8427}" type="parTrans" cxnId="{BCECB746-0C6D-431F-8CFD-44887219E0D0}">
      <dgm:prSet/>
      <dgm:spPr/>
      <dgm:t>
        <a:bodyPr/>
        <a:lstStyle/>
        <a:p>
          <a:endParaRPr lang="ru-RU"/>
        </a:p>
      </dgm:t>
    </dgm:pt>
    <dgm:pt modelId="{60432E68-29CB-41E0-A7FA-FF493F175087}" type="sibTrans" cxnId="{BCECB746-0C6D-431F-8CFD-44887219E0D0}">
      <dgm:prSet/>
      <dgm:spPr/>
      <dgm:t>
        <a:bodyPr/>
        <a:lstStyle/>
        <a:p>
          <a:endParaRPr lang="ru-RU"/>
        </a:p>
      </dgm:t>
    </dgm:pt>
    <dgm:pt modelId="{BEB32266-6873-4078-A437-95F6AF006A34}">
      <dgm:prSet phldrT="[Текст]" custT="1"/>
      <dgm:spPr/>
      <dgm:t>
        <a:bodyPr/>
        <a:lstStyle/>
        <a:p>
          <a:r>
            <a:rPr lang="ru-RU" sz="1200" b="1" dirty="0" smtClean="0"/>
            <a:t>Участие в празднике ПОБЕДЫ</a:t>
          </a:r>
          <a:endParaRPr lang="ru-RU" sz="1200" b="1" dirty="0"/>
        </a:p>
      </dgm:t>
    </dgm:pt>
    <dgm:pt modelId="{5B12DA36-8F4B-4AA7-808E-EECC5E274B20}" type="parTrans" cxnId="{87D8E220-8BAD-4A3B-8829-A9702ADDE305}">
      <dgm:prSet/>
      <dgm:spPr/>
      <dgm:t>
        <a:bodyPr/>
        <a:lstStyle/>
        <a:p>
          <a:endParaRPr lang="ru-RU"/>
        </a:p>
      </dgm:t>
    </dgm:pt>
    <dgm:pt modelId="{B7027D3C-03C6-4931-8090-4CFAFACCA2B7}" type="sibTrans" cxnId="{87D8E220-8BAD-4A3B-8829-A9702ADDE305}">
      <dgm:prSet/>
      <dgm:spPr/>
      <dgm:t>
        <a:bodyPr/>
        <a:lstStyle/>
        <a:p>
          <a:endParaRPr lang="ru-RU"/>
        </a:p>
      </dgm:t>
    </dgm:pt>
    <dgm:pt modelId="{003D6BDD-A862-45BB-AA96-48CC8A9F5E39}">
      <dgm:prSet phldrT="[Текст]"/>
      <dgm:spPr/>
      <dgm:t>
        <a:bodyPr/>
        <a:lstStyle/>
        <a:p>
          <a:r>
            <a:rPr lang="ru-RU" b="1" i="1" dirty="0" smtClean="0"/>
            <a:t>Здоровьесохранные проекты</a:t>
          </a:r>
          <a:endParaRPr lang="ru-RU" dirty="0"/>
        </a:p>
      </dgm:t>
    </dgm:pt>
    <dgm:pt modelId="{8FB003E9-05DB-444E-BF72-E1A4F64AC806}" type="parTrans" cxnId="{8552B8C9-322A-42F9-8748-0A52BC78F327}">
      <dgm:prSet/>
      <dgm:spPr/>
      <dgm:t>
        <a:bodyPr/>
        <a:lstStyle/>
        <a:p>
          <a:endParaRPr lang="ru-RU"/>
        </a:p>
      </dgm:t>
    </dgm:pt>
    <dgm:pt modelId="{1324AD39-E122-40E2-B363-BE6EE9480E0C}" type="sibTrans" cxnId="{8552B8C9-322A-42F9-8748-0A52BC78F327}">
      <dgm:prSet/>
      <dgm:spPr/>
      <dgm:t>
        <a:bodyPr/>
        <a:lstStyle/>
        <a:p>
          <a:endParaRPr lang="ru-RU"/>
        </a:p>
      </dgm:t>
    </dgm:pt>
    <dgm:pt modelId="{4E2D61B2-36D4-4BAB-B21A-985BDDC888EF}">
      <dgm:prSet phldrT="[Текст]" custT="1"/>
      <dgm:spPr/>
      <dgm:t>
        <a:bodyPr/>
        <a:lstStyle/>
        <a:p>
          <a:r>
            <a:rPr lang="ru-RU" sz="1200" b="1" dirty="0" smtClean="0"/>
            <a:t> Папа, мама, я –  спортивная семья.</a:t>
          </a:r>
          <a:endParaRPr lang="ru-RU" sz="1200" b="1" dirty="0"/>
        </a:p>
      </dgm:t>
    </dgm:pt>
    <dgm:pt modelId="{4C32AA60-B39C-4860-8291-39A1117CF7E4}" type="parTrans" cxnId="{D9D3FAE3-2732-4124-9C03-CB71B453F889}">
      <dgm:prSet/>
      <dgm:spPr/>
      <dgm:t>
        <a:bodyPr/>
        <a:lstStyle/>
        <a:p>
          <a:endParaRPr lang="ru-RU"/>
        </a:p>
      </dgm:t>
    </dgm:pt>
    <dgm:pt modelId="{3E137B52-FC66-4D11-B3CC-755B9E87FD01}" type="sibTrans" cxnId="{D9D3FAE3-2732-4124-9C03-CB71B453F889}">
      <dgm:prSet/>
      <dgm:spPr/>
      <dgm:t>
        <a:bodyPr/>
        <a:lstStyle/>
        <a:p>
          <a:endParaRPr lang="ru-RU"/>
        </a:p>
      </dgm:t>
    </dgm:pt>
    <dgm:pt modelId="{C9A26E50-A56A-452F-BFF5-BD4B4A065B06}">
      <dgm:prSet/>
      <dgm:spPr/>
      <dgm:t>
        <a:bodyPr/>
        <a:lstStyle/>
        <a:p>
          <a:r>
            <a:rPr lang="ru-RU" b="1" i="1" dirty="0" smtClean="0"/>
            <a:t>Благотворительные акции</a:t>
          </a:r>
          <a:endParaRPr lang="ru-RU" dirty="0"/>
        </a:p>
      </dgm:t>
    </dgm:pt>
    <dgm:pt modelId="{EB1E00EA-2AA0-42EC-BB4B-3E680A603D72}" type="parTrans" cxnId="{9DE24BED-4269-4166-AFFA-A231CD0B98C9}">
      <dgm:prSet/>
      <dgm:spPr/>
      <dgm:t>
        <a:bodyPr/>
        <a:lstStyle/>
        <a:p>
          <a:endParaRPr lang="ru-RU"/>
        </a:p>
      </dgm:t>
    </dgm:pt>
    <dgm:pt modelId="{2757A055-F577-462E-A6A1-E71E09A91331}" type="sibTrans" cxnId="{9DE24BED-4269-4166-AFFA-A231CD0B98C9}">
      <dgm:prSet/>
      <dgm:spPr/>
      <dgm:t>
        <a:bodyPr/>
        <a:lstStyle/>
        <a:p>
          <a:endParaRPr lang="ru-RU"/>
        </a:p>
      </dgm:t>
    </dgm:pt>
    <dgm:pt modelId="{DB99C7EC-AC89-474B-BA16-03771191833E}">
      <dgm:prSet/>
      <dgm:spPr/>
      <dgm:t>
        <a:bodyPr/>
        <a:lstStyle/>
        <a:p>
          <a:r>
            <a:rPr lang="ru-RU" b="1" i="1" dirty="0" smtClean="0"/>
            <a:t>Экологические проекты</a:t>
          </a:r>
          <a:endParaRPr lang="ru-RU" dirty="0"/>
        </a:p>
      </dgm:t>
    </dgm:pt>
    <dgm:pt modelId="{760CB70C-0669-4010-8C63-FC288425AE03}" type="parTrans" cxnId="{0206945F-80A5-4266-83AF-36277349678A}">
      <dgm:prSet/>
      <dgm:spPr/>
      <dgm:t>
        <a:bodyPr/>
        <a:lstStyle/>
        <a:p>
          <a:endParaRPr lang="ru-RU"/>
        </a:p>
      </dgm:t>
    </dgm:pt>
    <dgm:pt modelId="{1577F50D-17EF-42C4-891D-7D76786A741B}" type="sibTrans" cxnId="{0206945F-80A5-4266-83AF-36277349678A}">
      <dgm:prSet/>
      <dgm:spPr/>
      <dgm:t>
        <a:bodyPr/>
        <a:lstStyle/>
        <a:p>
          <a:endParaRPr lang="ru-RU"/>
        </a:p>
      </dgm:t>
    </dgm:pt>
    <dgm:pt modelId="{46755F53-2B3B-4E97-9A1B-FC4E7757DB6B}">
      <dgm:prSet custT="1"/>
      <dgm:spPr/>
      <dgm:t>
        <a:bodyPr/>
        <a:lstStyle/>
        <a:p>
          <a:pPr marL="0" indent="0"/>
          <a:r>
            <a:rPr lang="ru-RU" sz="1200" b="1" dirty="0" smtClean="0"/>
            <a:t> Цвети, мой Зерноград</a:t>
          </a:r>
          <a:endParaRPr lang="ru-RU" sz="1200" b="1" dirty="0"/>
        </a:p>
      </dgm:t>
    </dgm:pt>
    <dgm:pt modelId="{BA5C097A-B60D-46DF-9EAE-C88BE780BB88}" type="parTrans" cxnId="{F5A696A2-3BDD-4E67-A6BF-E384C3EDC7BE}">
      <dgm:prSet/>
      <dgm:spPr/>
      <dgm:t>
        <a:bodyPr/>
        <a:lstStyle/>
        <a:p>
          <a:endParaRPr lang="ru-RU"/>
        </a:p>
      </dgm:t>
    </dgm:pt>
    <dgm:pt modelId="{846AD27C-A1C3-45C0-A402-C3CA6AF4F5A6}" type="sibTrans" cxnId="{F5A696A2-3BDD-4E67-A6BF-E384C3EDC7BE}">
      <dgm:prSet/>
      <dgm:spPr/>
      <dgm:t>
        <a:bodyPr/>
        <a:lstStyle/>
        <a:p>
          <a:endParaRPr lang="ru-RU"/>
        </a:p>
      </dgm:t>
    </dgm:pt>
    <dgm:pt modelId="{52548BDA-F9C9-4034-8BE0-9AA897E37D86}">
      <dgm:prSet custT="1"/>
      <dgm:spPr/>
      <dgm:t>
        <a:bodyPr/>
        <a:lstStyle/>
        <a:p>
          <a:r>
            <a:rPr lang="ru-RU" sz="1200" b="1" i="1" dirty="0" smtClean="0"/>
            <a:t>«Социально-реабилитационный центр»  Зерноград    </a:t>
          </a:r>
          <a:r>
            <a:rPr lang="ru-RU" sz="1200" b="1" dirty="0" smtClean="0"/>
            <a:t>Участники акции: «ДЕНЬ ДОБРЫХ ДЕЛ»</a:t>
          </a:r>
          <a:endParaRPr lang="ru-RU" sz="2400" b="1" dirty="0"/>
        </a:p>
      </dgm:t>
    </dgm:pt>
    <dgm:pt modelId="{2E237960-5786-4C8D-B2B9-4566481E870D}" type="parTrans" cxnId="{44E3BC31-F953-436D-80DF-C87BC8DD6D2A}">
      <dgm:prSet/>
      <dgm:spPr/>
      <dgm:t>
        <a:bodyPr/>
        <a:lstStyle/>
        <a:p>
          <a:endParaRPr lang="ru-RU"/>
        </a:p>
      </dgm:t>
    </dgm:pt>
    <dgm:pt modelId="{22C87FB2-55CB-4FA8-BCD2-BBA679B504AD}" type="sibTrans" cxnId="{44E3BC31-F953-436D-80DF-C87BC8DD6D2A}">
      <dgm:prSet/>
      <dgm:spPr/>
      <dgm:t>
        <a:bodyPr/>
        <a:lstStyle/>
        <a:p>
          <a:endParaRPr lang="ru-RU"/>
        </a:p>
      </dgm:t>
    </dgm:pt>
    <dgm:pt modelId="{FA5856E3-07B9-4873-837B-4D2356CD34E0}">
      <dgm:prSet phldrT="[Текст]" custT="1"/>
      <dgm:spPr/>
      <dgm:t>
        <a:bodyPr/>
        <a:lstStyle/>
        <a:p>
          <a:endParaRPr lang="ru-RU" sz="1200" b="1" dirty="0"/>
        </a:p>
      </dgm:t>
    </dgm:pt>
    <dgm:pt modelId="{C2487B6A-C75F-4814-85AE-1E9A80190C05}" type="parTrans" cxnId="{2038E92D-39BC-4186-9EBE-442EFD648FCD}">
      <dgm:prSet/>
      <dgm:spPr/>
      <dgm:t>
        <a:bodyPr/>
        <a:lstStyle/>
        <a:p>
          <a:endParaRPr lang="ru-RU"/>
        </a:p>
      </dgm:t>
    </dgm:pt>
    <dgm:pt modelId="{A470CD05-C7DA-4F6F-B836-48F9CB83C637}" type="sibTrans" cxnId="{2038E92D-39BC-4186-9EBE-442EFD648FCD}">
      <dgm:prSet/>
      <dgm:spPr/>
      <dgm:t>
        <a:bodyPr/>
        <a:lstStyle/>
        <a:p>
          <a:endParaRPr lang="ru-RU"/>
        </a:p>
      </dgm:t>
    </dgm:pt>
    <dgm:pt modelId="{EF31F09E-3E4E-4A70-B966-C908EA0CCCB7}">
      <dgm:prSet phldrT="[Текст]" custT="1"/>
      <dgm:spPr/>
      <dgm:t>
        <a:bodyPr/>
        <a:lstStyle/>
        <a:p>
          <a:r>
            <a:rPr lang="ru-RU" sz="1200" b="1" dirty="0" smtClean="0"/>
            <a:t>Я помню! Я горжусь!  Читают дети о войне.</a:t>
          </a:r>
          <a:endParaRPr lang="ru-RU" sz="1200" b="1" dirty="0"/>
        </a:p>
      </dgm:t>
    </dgm:pt>
    <dgm:pt modelId="{F5AB5C3D-0B43-463B-B9E9-0FFE7E6AA3D7}" type="parTrans" cxnId="{E9B7D76F-9709-4C09-8621-B3BFCCC422C7}">
      <dgm:prSet/>
      <dgm:spPr/>
      <dgm:t>
        <a:bodyPr/>
        <a:lstStyle/>
        <a:p>
          <a:endParaRPr lang="ru-RU"/>
        </a:p>
      </dgm:t>
    </dgm:pt>
    <dgm:pt modelId="{61012A70-4847-46C4-9463-139E3CBF2705}" type="sibTrans" cxnId="{E9B7D76F-9709-4C09-8621-B3BFCCC422C7}">
      <dgm:prSet/>
      <dgm:spPr/>
      <dgm:t>
        <a:bodyPr/>
        <a:lstStyle/>
        <a:p>
          <a:endParaRPr lang="ru-RU"/>
        </a:p>
      </dgm:t>
    </dgm:pt>
    <dgm:pt modelId="{811313F6-BEB5-4286-82B1-10959E6C5C2C}" type="pres">
      <dgm:prSet presAssocID="{0AD7EA77-8B5B-49C6-8527-1E3B65A9528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BB41A8-687B-4E18-AF64-383BC2EB2CDC}" type="pres">
      <dgm:prSet presAssocID="{FCD60394-CE46-47E5-AE5E-CF501D899D02}" presName="linNode" presStyleCnt="0"/>
      <dgm:spPr/>
    </dgm:pt>
    <dgm:pt modelId="{F8DE40A6-4BC7-494E-8AE7-7412C38BB1AD}" type="pres">
      <dgm:prSet presAssocID="{FCD60394-CE46-47E5-AE5E-CF501D899D02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585A6F-11FF-4440-8B92-A9C49933B74D}" type="pres">
      <dgm:prSet presAssocID="{FCD60394-CE46-47E5-AE5E-CF501D899D02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5137F0-EB22-44D1-83BA-880E4ECB64E0}" type="pres">
      <dgm:prSet presAssocID="{D6F22665-D02E-4922-92D8-AA617798F8D4}" presName="sp" presStyleCnt="0"/>
      <dgm:spPr/>
    </dgm:pt>
    <dgm:pt modelId="{5FF4EC31-0027-4066-97A9-CAB2CFB366D6}" type="pres">
      <dgm:prSet presAssocID="{E4880576-ED8D-4206-8FD9-AD0F422D5004}" presName="linNode" presStyleCnt="0"/>
      <dgm:spPr/>
    </dgm:pt>
    <dgm:pt modelId="{BB53C2AD-9246-4B7C-BF6B-EDECCE8A86B0}" type="pres">
      <dgm:prSet presAssocID="{E4880576-ED8D-4206-8FD9-AD0F422D5004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40FA2D-BDEA-45C0-BAF7-3C6F3885C644}" type="pres">
      <dgm:prSet presAssocID="{E4880576-ED8D-4206-8FD9-AD0F422D5004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F0358D-6E79-46E2-B1BB-C4C3BDEFD3A0}" type="pres">
      <dgm:prSet presAssocID="{60432E68-29CB-41E0-A7FA-FF493F175087}" presName="sp" presStyleCnt="0"/>
      <dgm:spPr/>
    </dgm:pt>
    <dgm:pt modelId="{DC9237B3-3EFD-4029-A1CA-A38346807E42}" type="pres">
      <dgm:prSet presAssocID="{003D6BDD-A862-45BB-AA96-48CC8A9F5E39}" presName="linNode" presStyleCnt="0"/>
      <dgm:spPr/>
    </dgm:pt>
    <dgm:pt modelId="{0D39EE32-10B6-43FC-A396-D7A939CB86C4}" type="pres">
      <dgm:prSet presAssocID="{003D6BDD-A862-45BB-AA96-48CC8A9F5E39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0759C1-931D-4F30-95B6-4A053BD4ABD2}" type="pres">
      <dgm:prSet presAssocID="{003D6BDD-A862-45BB-AA96-48CC8A9F5E39}" presName="descendantText" presStyleLbl="alignAccFollowNode1" presStyleIdx="2" presStyleCnt="5" custScaleY="127557" custLinFactNeighborX="-1232" custLinFactNeighborY="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517567-66F0-4380-9BA9-BEA1E3E954E4}" type="pres">
      <dgm:prSet presAssocID="{1324AD39-E122-40E2-B363-BE6EE9480E0C}" presName="sp" presStyleCnt="0"/>
      <dgm:spPr/>
    </dgm:pt>
    <dgm:pt modelId="{A06CDFA6-9E31-459B-8EC8-2C0D9A7851B2}" type="pres">
      <dgm:prSet presAssocID="{C9A26E50-A56A-452F-BFF5-BD4B4A065B06}" presName="linNode" presStyleCnt="0"/>
      <dgm:spPr/>
    </dgm:pt>
    <dgm:pt modelId="{62BEC4C4-D3E7-444D-904D-2DD56A272952}" type="pres">
      <dgm:prSet presAssocID="{C9A26E50-A56A-452F-BFF5-BD4B4A065B06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569B93-572F-47FF-8FF8-37F57748586C}" type="pres">
      <dgm:prSet presAssocID="{C9A26E50-A56A-452F-BFF5-BD4B4A065B06}" presName="descendantText" presStyleLbl="alignAccFollowNode1" presStyleIdx="3" presStyleCnt="5" custLinFactNeighborX="2381" custLinFactNeighborY="4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F38BF3-E0D2-4424-BD33-39857C6D4FB4}" type="pres">
      <dgm:prSet presAssocID="{2757A055-F577-462E-A6A1-E71E09A91331}" presName="sp" presStyleCnt="0"/>
      <dgm:spPr/>
    </dgm:pt>
    <dgm:pt modelId="{0E17D2BF-F767-4428-86E7-F0CFBC2E16CB}" type="pres">
      <dgm:prSet presAssocID="{DB99C7EC-AC89-474B-BA16-03771191833E}" presName="linNode" presStyleCnt="0"/>
      <dgm:spPr/>
    </dgm:pt>
    <dgm:pt modelId="{FF6C68B7-2092-49DE-BEF5-FF73890BCA44}" type="pres">
      <dgm:prSet presAssocID="{DB99C7EC-AC89-474B-BA16-03771191833E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4AEE13-6B0E-43C3-8FD3-D6F8728952C0}" type="pres">
      <dgm:prSet presAssocID="{DB99C7EC-AC89-474B-BA16-03771191833E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ECB746-0C6D-431F-8CFD-44887219E0D0}" srcId="{0AD7EA77-8B5B-49C6-8527-1E3B65A95282}" destId="{E4880576-ED8D-4206-8FD9-AD0F422D5004}" srcOrd="1" destOrd="0" parTransId="{F7E7760D-37A0-4411-BA69-116518CA8427}" sibTransId="{60432E68-29CB-41E0-A7FA-FF493F175087}"/>
    <dgm:cxn modelId="{F4BD8444-8165-4B83-99F7-567677EB2C44}" type="presOf" srcId="{0AD7EA77-8B5B-49C6-8527-1E3B65A95282}" destId="{811313F6-BEB5-4286-82B1-10959E6C5C2C}" srcOrd="0" destOrd="0" presId="urn:microsoft.com/office/officeart/2005/8/layout/vList5"/>
    <dgm:cxn modelId="{B6C14803-2A39-4953-80C7-13380D9A89C2}" srcId="{0AD7EA77-8B5B-49C6-8527-1E3B65A95282}" destId="{FCD60394-CE46-47E5-AE5E-CF501D899D02}" srcOrd="0" destOrd="0" parTransId="{27FAA7C3-FD69-45B2-A067-122EDE83B783}" sibTransId="{D6F22665-D02E-4922-92D8-AA617798F8D4}"/>
    <dgm:cxn modelId="{E9B7D76F-9709-4C09-8621-B3BFCCC422C7}" srcId="{E4880576-ED8D-4206-8FD9-AD0F422D5004}" destId="{EF31F09E-3E4E-4A70-B966-C908EA0CCCB7}" srcOrd="2" destOrd="0" parTransId="{F5AB5C3D-0B43-463B-B9E9-0FFE7E6AA3D7}" sibTransId="{61012A70-4847-46C4-9463-139E3CBF2705}"/>
    <dgm:cxn modelId="{44E3BC31-F953-436D-80DF-C87BC8DD6D2A}" srcId="{C9A26E50-A56A-452F-BFF5-BD4B4A065B06}" destId="{52548BDA-F9C9-4034-8BE0-9AA897E37D86}" srcOrd="0" destOrd="0" parTransId="{2E237960-5786-4C8D-B2B9-4566481E870D}" sibTransId="{22C87FB2-55CB-4FA8-BCD2-BBA679B504AD}"/>
    <dgm:cxn modelId="{8CA37413-B91D-474B-8453-F22AA828FA86}" type="presOf" srcId="{3BD88FDC-0B11-4040-BBF4-8D2519D988E2}" destId="{79585A6F-11FF-4440-8B92-A9C49933B74D}" srcOrd="0" destOrd="0" presId="urn:microsoft.com/office/officeart/2005/8/layout/vList5"/>
    <dgm:cxn modelId="{7F974780-E6B6-4915-8F85-64473B1B13B1}" type="presOf" srcId="{4E2D61B2-36D4-4BAB-B21A-985BDDC888EF}" destId="{800759C1-931D-4F30-95B6-4A053BD4ABD2}" srcOrd="0" destOrd="0" presId="urn:microsoft.com/office/officeart/2005/8/layout/vList5"/>
    <dgm:cxn modelId="{F5A696A2-3BDD-4E67-A6BF-E384C3EDC7BE}" srcId="{DB99C7EC-AC89-474B-BA16-03771191833E}" destId="{46755F53-2B3B-4E97-9A1B-FC4E7757DB6B}" srcOrd="0" destOrd="0" parTransId="{BA5C097A-B60D-46DF-9EAE-C88BE780BB88}" sibTransId="{846AD27C-A1C3-45C0-A402-C3CA6AF4F5A6}"/>
    <dgm:cxn modelId="{A232F52F-8CC9-4014-938A-3103B0807C46}" type="presOf" srcId="{DB99C7EC-AC89-474B-BA16-03771191833E}" destId="{FF6C68B7-2092-49DE-BEF5-FF73890BCA44}" srcOrd="0" destOrd="0" presId="urn:microsoft.com/office/officeart/2005/8/layout/vList5"/>
    <dgm:cxn modelId="{5CAF946B-A0A6-4D73-9435-691ABFD39C07}" type="presOf" srcId="{52548BDA-F9C9-4034-8BE0-9AA897E37D86}" destId="{97569B93-572F-47FF-8FF8-37F57748586C}" srcOrd="0" destOrd="0" presId="urn:microsoft.com/office/officeart/2005/8/layout/vList5"/>
    <dgm:cxn modelId="{053C246E-4E82-4417-87AA-54C930C35587}" type="presOf" srcId="{BEB32266-6873-4078-A437-95F6AF006A34}" destId="{4040FA2D-BDEA-45C0-BAF7-3C6F3885C644}" srcOrd="0" destOrd="1" presId="urn:microsoft.com/office/officeart/2005/8/layout/vList5"/>
    <dgm:cxn modelId="{347F6F7E-0CE1-4577-AB25-C5A975318765}" type="presOf" srcId="{FA5856E3-07B9-4873-837B-4D2356CD34E0}" destId="{4040FA2D-BDEA-45C0-BAF7-3C6F3885C644}" srcOrd="0" destOrd="0" presId="urn:microsoft.com/office/officeart/2005/8/layout/vList5"/>
    <dgm:cxn modelId="{24AFD733-C8F3-4A3A-962D-35D69FAEA8DD}" srcId="{FCD60394-CE46-47E5-AE5E-CF501D899D02}" destId="{3BD88FDC-0B11-4040-BBF4-8D2519D988E2}" srcOrd="0" destOrd="0" parTransId="{F047A4E3-8E82-44EE-8B91-5D6371D665C1}" sibTransId="{A5DB5B25-F30A-4EDE-84AD-55B7D6B99754}"/>
    <dgm:cxn modelId="{D9D3FAE3-2732-4124-9C03-CB71B453F889}" srcId="{003D6BDD-A862-45BB-AA96-48CC8A9F5E39}" destId="{4E2D61B2-36D4-4BAB-B21A-985BDDC888EF}" srcOrd="0" destOrd="0" parTransId="{4C32AA60-B39C-4860-8291-39A1117CF7E4}" sibTransId="{3E137B52-FC66-4D11-B3CC-755B9E87FD01}"/>
    <dgm:cxn modelId="{C07ADCBF-9617-4447-AE6F-449376F5645F}" type="presOf" srcId="{EF31F09E-3E4E-4A70-B966-C908EA0CCCB7}" destId="{4040FA2D-BDEA-45C0-BAF7-3C6F3885C644}" srcOrd="0" destOrd="2" presId="urn:microsoft.com/office/officeart/2005/8/layout/vList5"/>
    <dgm:cxn modelId="{4D4CFF43-9CBE-4C5D-B2F1-446A7614125A}" type="presOf" srcId="{003D6BDD-A862-45BB-AA96-48CC8A9F5E39}" destId="{0D39EE32-10B6-43FC-A396-D7A939CB86C4}" srcOrd="0" destOrd="0" presId="urn:microsoft.com/office/officeart/2005/8/layout/vList5"/>
    <dgm:cxn modelId="{4BD583B4-DED8-4741-AFBC-8C582B094701}" type="presOf" srcId="{FCD60394-CE46-47E5-AE5E-CF501D899D02}" destId="{F8DE40A6-4BC7-494E-8AE7-7412C38BB1AD}" srcOrd="0" destOrd="0" presId="urn:microsoft.com/office/officeart/2005/8/layout/vList5"/>
    <dgm:cxn modelId="{2038E92D-39BC-4186-9EBE-442EFD648FCD}" srcId="{E4880576-ED8D-4206-8FD9-AD0F422D5004}" destId="{FA5856E3-07B9-4873-837B-4D2356CD34E0}" srcOrd="0" destOrd="0" parTransId="{C2487B6A-C75F-4814-85AE-1E9A80190C05}" sibTransId="{A470CD05-C7DA-4F6F-B836-48F9CB83C637}"/>
    <dgm:cxn modelId="{0206945F-80A5-4266-83AF-36277349678A}" srcId="{0AD7EA77-8B5B-49C6-8527-1E3B65A95282}" destId="{DB99C7EC-AC89-474B-BA16-03771191833E}" srcOrd="4" destOrd="0" parTransId="{760CB70C-0669-4010-8C63-FC288425AE03}" sibTransId="{1577F50D-17EF-42C4-891D-7D76786A741B}"/>
    <dgm:cxn modelId="{DAC826C1-67B4-4DA8-B8B8-60E9797F72DB}" type="presOf" srcId="{C9A26E50-A56A-452F-BFF5-BD4B4A065B06}" destId="{62BEC4C4-D3E7-444D-904D-2DD56A272952}" srcOrd="0" destOrd="0" presId="urn:microsoft.com/office/officeart/2005/8/layout/vList5"/>
    <dgm:cxn modelId="{87D8E220-8BAD-4A3B-8829-A9702ADDE305}" srcId="{E4880576-ED8D-4206-8FD9-AD0F422D5004}" destId="{BEB32266-6873-4078-A437-95F6AF006A34}" srcOrd="1" destOrd="0" parTransId="{5B12DA36-8F4B-4AA7-808E-EECC5E274B20}" sibTransId="{B7027D3C-03C6-4931-8090-4CFAFACCA2B7}"/>
    <dgm:cxn modelId="{1F1B7682-F772-4947-98C3-8E327F61E798}" type="presOf" srcId="{E4880576-ED8D-4206-8FD9-AD0F422D5004}" destId="{BB53C2AD-9246-4B7C-BF6B-EDECCE8A86B0}" srcOrd="0" destOrd="0" presId="urn:microsoft.com/office/officeart/2005/8/layout/vList5"/>
    <dgm:cxn modelId="{9D534458-D77A-4128-BCC8-306ACE981E11}" type="presOf" srcId="{46755F53-2B3B-4E97-9A1B-FC4E7757DB6B}" destId="{1C4AEE13-6B0E-43C3-8FD3-D6F8728952C0}" srcOrd="0" destOrd="0" presId="urn:microsoft.com/office/officeart/2005/8/layout/vList5"/>
    <dgm:cxn modelId="{8552B8C9-322A-42F9-8748-0A52BC78F327}" srcId="{0AD7EA77-8B5B-49C6-8527-1E3B65A95282}" destId="{003D6BDD-A862-45BB-AA96-48CC8A9F5E39}" srcOrd="2" destOrd="0" parTransId="{8FB003E9-05DB-444E-BF72-E1A4F64AC806}" sibTransId="{1324AD39-E122-40E2-B363-BE6EE9480E0C}"/>
    <dgm:cxn modelId="{9DE24BED-4269-4166-AFFA-A231CD0B98C9}" srcId="{0AD7EA77-8B5B-49C6-8527-1E3B65A95282}" destId="{C9A26E50-A56A-452F-BFF5-BD4B4A065B06}" srcOrd="3" destOrd="0" parTransId="{EB1E00EA-2AA0-42EC-BB4B-3E680A603D72}" sibTransId="{2757A055-F577-462E-A6A1-E71E09A91331}"/>
    <dgm:cxn modelId="{85EF3F20-7D37-46A6-B22E-3914140E3E29}" type="presParOf" srcId="{811313F6-BEB5-4286-82B1-10959E6C5C2C}" destId="{27BB41A8-687B-4E18-AF64-383BC2EB2CDC}" srcOrd="0" destOrd="0" presId="urn:microsoft.com/office/officeart/2005/8/layout/vList5"/>
    <dgm:cxn modelId="{BA4A20C3-06F5-4D65-ABF7-791AB36BC29D}" type="presParOf" srcId="{27BB41A8-687B-4E18-AF64-383BC2EB2CDC}" destId="{F8DE40A6-4BC7-494E-8AE7-7412C38BB1AD}" srcOrd="0" destOrd="0" presId="urn:microsoft.com/office/officeart/2005/8/layout/vList5"/>
    <dgm:cxn modelId="{83FC72F6-C1AC-4DC9-A1DF-3BF7BBE5B465}" type="presParOf" srcId="{27BB41A8-687B-4E18-AF64-383BC2EB2CDC}" destId="{79585A6F-11FF-4440-8B92-A9C49933B74D}" srcOrd="1" destOrd="0" presId="urn:microsoft.com/office/officeart/2005/8/layout/vList5"/>
    <dgm:cxn modelId="{5649FE4B-4D65-4C3C-85EE-B9CBEF781F3E}" type="presParOf" srcId="{811313F6-BEB5-4286-82B1-10959E6C5C2C}" destId="{9F5137F0-EB22-44D1-83BA-880E4ECB64E0}" srcOrd="1" destOrd="0" presId="urn:microsoft.com/office/officeart/2005/8/layout/vList5"/>
    <dgm:cxn modelId="{AEC633DC-B628-489F-B14A-43CE453D9EDD}" type="presParOf" srcId="{811313F6-BEB5-4286-82B1-10959E6C5C2C}" destId="{5FF4EC31-0027-4066-97A9-CAB2CFB366D6}" srcOrd="2" destOrd="0" presId="urn:microsoft.com/office/officeart/2005/8/layout/vList5"/>
    <dgm:cxn modelId="{7902B916-1852-452B-8A97-9108581EDF02}" type="presParOf" srcId="{5FF4EC31-0027-4066-97A9-CAB2CFB366D6}" destId="{BB53C2AD-9246-4B7C-BF6B-EDECCE8A86B0}" srcOrd="0" destOrd="0" presId="urn:microsoft.com/office/officeart/2005/8/layout/vList5"/>
    <dgm:cxn modelId="{8F41BE33-A272-47EB-808D-EF8FB755EB60}" type="presParOf" srcId="{5FF4EC31-0027-4066-97A9-CAB2CFB366D6}" destId="{4040FA2D-BDEA-45C0-BAF7-3C6F3885C644}" srcOrd="1" destOrd="0" presId="urn:microsoft.com/office/officeart/2005/8/layout/vList5"/>
    <dgm:cxn modelId="{0C59F987-FD05-4D8E-A07E-4DC7119381C4}" type="presParOf" srcId="{811313F6-BEB5-4286-82B1-10959E6C5C2C}" destId="{44F0358D-6E79-46E2-B1BB-C4C3BDEFD3A0}" srcOrd="3" destOrd="0" presId="urn:microsoft.com/office/officeart/2005/8/layout/vList5"/>
    <dgm:cxn modelId="{30ED368D-819C-4013-85E7-77F3C6140C8E}" type="presParOf" srcId="{811313F6-BEB5-4286-82B1-10959E6C5C2C}" destId="{DC9237B3-3EFD-4029-A1CA-A38346807E42}" srcOrd="4" destOrd="0" presId="urn:microsoft.com/office/officeart/2005/8/layout/vList5"/>
    <dgm:cxn modelId="{A12FFA5D-DAA4-452D-A63A-7D1CDFFFB2E8}" type="presParOf" srcId="{DC9237B3-3EFD-4029-A1CA-A38346807E42}" destId="{0D39EE32-10B6-43FC-A396-D7A939CB86C4}" srcOrd="0" destOrd="0" presId="urn:microsoft.com/office/officeart/2005/8/layout/vList5"/>
    <dgm:cxn modelId="{679588C3-3BC4-4DDA-A91A-00CAAE1ABDB3}" type="presParOf" srcId="{DC9237B3-3EFD-4029-A1CA-A38346807E42}" destId="{800759C1-931D-4F30-95B6-4A053BD4ABD2}" srcOrd="1" destOrd="0" presId="urn:microsoft.com/office/officeart/2005/8/layout/vList5"/>
    <dgm:cxn modelId="{F76B53A7-51D8-4CA9-8138-C669185A6C88}" type="presParOf" srcId="{811313F6-BEB5-4286-82B1-10959E6C5C2C}" destId="{DA517567-66F0-4380-9BA9-BEA1E3E954E4}" srcOrd="5" destOrd="0" presId="urn:microsoft.com/office/officeart/2005/8/layout/vList5"/>
    <dgm:cxn modelId="{6721F54D-208E-4FF3-8AA7-52A7526A6E9E}" type="presParOf" srcId="{811313F6-BEB5-4286-82B1-10959E6C5C2C}" destId="{A06CDFA6-9E31-459B-8EC8-2C0D9A7851B2}" srcOrd="6" destOrd="0" presId="urn:microsoft.com/office/officeart/2005/8/layout/vList5"/>
    <dgm:cxn modelId="{419E1D08-58EC-406E-8EC8-1BF435CECDAD}" type="presParOf" srcId="{A06CDFA6-9E31-459B-8EC8-2C0D9A7851B2}" destId="{62BEC4C4-D3E7-444D-904D-2DD56A272952}" srcOrd="0" destOrd="0" presId="urn:microsoft.com/office/officeart/2005/8/layout/vList5"/>
    <dgm:cxn modelId="{25DF4ABA-5606-4CF8-8DBD-9E9DE10809D7}" type="presParOf" srcId="{A06CDFA6-9E31-459B-8EC8-2C0D9A7851B2}" destId="{97569B93-572F-47FF-8FF8-37F57748586C}" srcOrd="1" destOrd="0" presId="urn:microsoft.com/office/officeart/2005/8/layout/vList5"/>
    <dgm:cxn modelId="{BA84A8D5-75CC-4449-877B-44D698DEE661}" type="presParOf" srcId="{811313F6-BEB5-4286-82B1-10959E6C5C2C}" destId="{3CF38BF3-E0D2-4424-BD33-39857C6D4FB4}" srcOrd="7" destOrd="0" presId="urn:microsoft.com/office/officeart/2005/8/layout/vList5"/>
    <dgm:cxn modelId="{56A21FF0-DFE4-442D-96C1-3EE396D13D44}" type="presParOf" srcId="{811313F6-BEB5-4286-82B1-10959E6C5C2C}" destId="{0E17D2BF-F767-4428-86E7-F0CFBC2E16CB}" srcOrd="8" destOrd="0" presId="urn:microsoft.com/office/officeart/2005/8/layout/vList5"/>
    <dgm:cxn modelId="{E30E939B-9927-4264-BECF-DD2D611219BD}" type="presParOf" srcId="{0E17D2BF-F767-4428-86E7-F0CFBC2E16CB}" destId="{FF6C68B7-2092-49DE-BEF5-FF73890BCA44}" srcOrd="0" destOrd="0" presId="urn:microsoft.com/office/officeart/2005/8/layout/vList5"/>
    <dgm:cxn modelId="{F897CFDF-D666-4BB2-B0A2-F2F42A062D13}" type="presParOf" srcId="{0E17D2BF-F767-4428-86E7-F0CFBC2E16CB}" destId="{1C4AEE13-6B0E-43C3-8FD3-D6F8728952C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5C620E5-5D7C-4A79-B5CD-320FEB301B80}" type="doc">
      <dgm:prSet loTypeId="urn:microsoft.com/office/officeart/2005/8/layout/chevron2" loCatId="process" qsTypeId="urn:microsoft.com/office/officeart/2005/8/quickstyle/simple5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987ED19F-2086-4A07-BD5E-606B6620D8BF}">
      <dgm:prSet phldrT="[Текст]"/>
      <dgm:spPr/>
      <dgm:t>
        <a:bodyPr/>
        <a:lstStyle/>
        <a:p>
          <a:r>
            <a:rPr lang="ru-RU" dirty="0"/>
            <a:t>1</a:t>
          </a:r>
        </a:p>
      </dgm:t>
    </dgm:pt>
    <dgm:pt modelId="{054B505C-7AEB-4F89-A699-C1216C73F41B}" type="parTrans" cxnId="{59DB90D2-B58A-432D-BDC0-2BCEE2D76593}">
      <dgm:prSet/>
      <dgm:spPr/>
      <dgm:t>
        <a:bodyPr/>
        <a:lstStyle/>
        <a:p>
          <a:endParaRPr lang="ru-RU"/>
        </a:p>
      </dgm:t>
    </dgm:pt>
    <dgm:pt modelId="{05A36099-A95B-4A1A-AB80-5DFD04EC3A3D}" type="sibTrans" cxnId="{59DB90D2-B58A-432D-BDC0-2BCEE2D76593}">
      <dgm:prSet/>
      <dgm:spPr/>
      <dgm:t>
        <a:bodyPr/>
        <a:lstStyle/>
        <a:p>
          <a:endParaRPr lang="ru-RU"/>
        </a:p>
      </dgm:t>
    </dgm:pt>
    <dgm:pt modelId="{BEC65590-3B54-41F6-A252-17CD7A41E809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на школьном уровне </a:t>
          </a: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(МО, семинары, выступления на педсоветах, открытые уроки)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A0269530-5316-41EF-9FC0-FC08891AA0DC}" type="parTrans" cxnId="{22027BFA-45BC-4C57-B01A-A028EAA3FBF2}">
      <dgm:prSet/>
      <dgm:spPr/>
      <dgm:t>
        <a:bodyPr/>
        <a:lstStyle/>
        <a:p>
          <a:endParaRPr lang="ru-RU"/>
        </a:p>
      </dgm:t>
    </dgm:pt>
    <dgm:pt modelId="{F4ADA522-A1C6-4589-BC9C-3E349D5085EF}" type="sibTrans" cxnId="{22027BFA-45BC-4C57-B01A-A028EAA3FBF2}">
      <dgm:prSet/>
      <dgm:spPr/>
      <dgm:t>
        <a:bodyPr/>
        <a:lstStyle/>
        <a:p>
          <a:endParaRPr lang="ru-RU"/>
        </a:p>
      </dgm:t>
    </dgm:pt>
    <dgm:pt modelId="{23402651-D1DC-43BE-856F-F40D97B891E1}">
      <dgm:prSet phldrT="[Текст]" custT="1"/>
      <dgm:spPr/>
      <dgm:t>
        <a:bodyPr/>
        <a:lstStyle/>
        <a:p>
          <a:r>
            <a:rPr lang="ru-RU" sz="2400" b="1" smtClean="0">
              <a:latin typeface="Times New Roman" pitchFamily="18" charset="0"/>
              <a:cs typeface="Times New Roman" pitchFamily="18" charset="0"/>
            </a:rPr>
            <a:t>2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DC408E5B-DBA4-4FE3-9A72-0CB522633F25}" type="parTrans" cxnId="{88F490C5-82E3-4844-8287-5F0D028B0A13}">
      <dgm:prSet/>
      <dgm:spPr/>
      <dgm:t>
        <a:bodyPr/>
        <a:lstStyle/>
        <a:p>
          <a:endParaRPr lang="ru-RU"/>
        </a:p>
      </dgm:t>
    </dgm:pt>
    <dgm:pt modelId="{5C0D0DA3-5E07-46D5-9398-06D3950BA769}" type="sibTrans" cxnId="{88F490C5-82E3-4844-8287-5F0D028B0A13}">
      <dgm:prSet/>
      <dgm:spPr/>
      <dgm:t>
        <a:bodyPr/>
        <a:lstStyle/>
        <a:p>
          <a:endParaRPr lang="ru-RU"/>
        </a:p>
      </dgm:t>
    </dgm:pt>
    <dgm:pt modelId="{4C6E8270-4242-4383-86FE-02FCA34C7D03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на муниципальном уровне 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(открытые уроки на уровне города, семинары, мастер-класс )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423F146A-D546-4BD9-86DE-63C71C1B1163}" type="parTrans" cxnId="{EED3B789-6DE4-4238-ABEC-DA3AFDD969C1}">
      <dgm:prSet/>
      <dgm:spPr/>
      <dgm:t>
        <a:bodyPr/>
        <a:lstStyle/>
        <a:p>
          <a:endParaRPr lang="ru-RU"/>
        </a:p>
      </dgm:t>
    </dgm:pt>
    <dgm:pt modelId="{4C52D6A6-4A97-43A4-849B-EF72C0AF9633}" type="sibTrans" cxnId="{EED3B789-6DE4-4238-ABEC-DA3AFDD969C1}">
      <dgm:prSet/>
      <dgm:spPr/>
      <dgm:t>
        <a:bodyPr/>
        <a:lstStyle/>
        <a:p>
          <a:endParaRPr lang="ru-RU"/>
        </a:p>
      </dgm:t>
    </dgm:pt>
    <dgm:pt modelId="{A77E98E8-1CC2-4361-9803-A8D9532B11EA}">
      <dgm:prSet phldrT="[Текст]" custT="1"/>
      <dgm:spPr/>
      <dgm:t>
        <a:bodyPr/>
        <a:lstStyle/>
        <a:p>
          <a:r>
            <a:rPr lang="ru-RU" sz="1800" b="1" smtClean="0">
              <a:latin typeface="Times New Roman" pitchFamily="18" charset="0"/>
              <a:cs typeface="Times New Roman" pitchFamily="18" charset="0"/>
            </a:rPr>
            <a:t>3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117E1772-C014-482A-811B-C002754F5380}" type="parTrans" cxnId="{7BDB13AF-388E-43AF-B67F-DC6BA677CD90}">
      <dgm:prSet/>
      <dgm:spPr/>
      <dgm:t>
        <a:bodyPr/>
        <a:lstStyle/>
        <a:p>
          <a:endParaRPr lang="ru-RU"/>
        </a:p>
      </dgm:t>
    </dgm:pt>
    <dgm:pt modelId="{76D211E6-B0B7-4FA7-A236-4ADC3529527F}" type="sibTrans" cxnId="{7BDB13AF-388E-43AF-B67F-DC6BA677CD90}">
      <dgm:prSet/>
      <dgm:spPr/>
      <dgm:t>
        <a:bodyPr/>
        <a:lstStyle/>
        <a:p>
          <a:endParaRPr lang="ru-RU"/>
        </a:p>
      </dgm:t>
    </dgm:pt>
    <dgm:pt modelId="{9B1F0F72-B567-4DD5-9144-B49F94F963D5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на региональном , федеральном  и международном уровнях  </a:t>
          </a: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(участие в форуме, инновационном  кластере, конференциях, семинарах, конкурсах, участие в работе                                                         сетевых сообществ)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D8FEC608-D395-4597-B65F-028314AD6C8F}" type="parTrans" cxnId="{DD65C8AC-9646-4355-802C-83EE307E4AC9}">
      <dgm:prSet/>
      <dgm:spPr/>
      <dgm:t>
        <a:bodyPr/>
        <a:lstStyle/>
        <a:p>
          <a:endParaRPr lang="ru-RU"/>
        </a:p>
      </dgm:t>
    </dgm:pt>
    <dgm:pt modelId="{25FD2848-CA44-4BC8-9BC3-CCC1994E39B1}" type="sibTrans" cxnId="{DD65C8AC-9646-4355-802C-83EE307E4AC9}">
      <dgm:prSet/>
      <dgm:spPr/>
      <dgm:t>
        <a:bodyPr/>
        <a:lstStyle/>
        <a:p>
          <a:endParaRPr lang="ru-RU"/>
        </a:p>
      </dgm:t>
    </dgm:pt>
    <dgm:pt modelId="{12F7A88B-B317-483A-890E-F56815B6CDCB}" type="pres">
      <dgm:prSet presAssocID="{95C620E5-5D7C-4A79-B5CD-320FEB301B8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4A9CBE-14DF-4695-886A-F79599401DCE}" type="pres">
      <dgm:prSet presAssocID="{987ED19F-2086-4A07-BD5E-606B6620D8BF}" presName="composite" presStyleCnt="0"/>
      <dgm:spPr/>
      <dgm:t>
        <a:bodyPr/>
        <a:lstStyle/>
        <a:p>
          <a:endParaRPr lang="ru-RU"/>
        </a:p>
      </dgm:t>
    </dgm:pt>
    <dgm:pt modelId="{7DB31AE0-9F07-4967-8AF8-F2802BF5A0C0}" type="pres">
      <dgm:prSet presAssocID="{987ED19F-2086-4A07-BD5E-606B6620D8BF}" presName="parentText" presStyleLbl="alignNode1" presStyleIdx="0" presStyleCnt="3" custLinFactNeighborX="-7338" custLinFactNeighborY="-27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802798-A308-45F5-ACF5-BC077740BA0C}" type="pres">
      <dgm:prSet presAssocID="{987ED19F-2086-4A07-BD5E-606B6620D8BF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E17C25-F55B-4CB2-96C9-8535A456B277}" type="pres">
      <dgm:prSet presAssocID="{05A36099-A95B-4A1A-AB80-5DFD04EC3A3D}" presName="sp" presStyleCnt="0"/>
      <dgm:spPr/>
      <dgm:t>
        <a:bodyPr/>
        <a:lstStyle/>
        <a:p>
          <a:endParaRPr lang="ru-RU"/>
        </a:p>
      </dgm:t>
    </dgm:pt>
    <dgm:pt modelId="{08506EB9-A86C-4125-B28E-350A8F681EE6}" type="pres">
      <dgm:prSet presAssocID="{23402651-D1DC-43BE-856F-F40D97B891E1}" presName="composite" presStyleCnt="0"/>
      <dgm:spPr/>
      <dgm:t>
        <a:bodyPr/>
        <a:lstStyle/>
        <a:p>
          <a:endParaRPr lang="ru-RU"/>
        </a:p>
      </dgm:t>
    </dgm:pt>
    <dgm:pt modelId="{A6DFA819-9BCE-47B1-8A87-B769F219613D}" type="pres">
      <dgm:prSet presAssocID="{23402651-D1DC-43BE-856F-F40D97B891E1}" presName="parentText" presStyleLbl="alignNode1" presStyleIdx="1" presStyleCnt="3" custScaleY="147544" custLinFactNeighborX="0" custLinFactNeighborY="617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9BF1C7-AD67-4B34-B423-0BCE0D21D197}" type="pres">
      <dgm:prSet presAssocID="{23402651-D1DC-43BE-856F-F40D97B891E1}" presName="descendantText" presStyleLbl="alignAcc1" presStyleIdx="1" presStyleCnt="3" custScaleY="134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A4D4A2-0D3A-4882-B0C2-A6C201949B79}" type="pres">
      <dgm:prSet presAssocID="{5C0D0DA3-5E07-46D5-9398-06D3950BA769}" presName="sp" presStyleCnt="0"/>
      <dgm:spPr/>
      <dgm:t>
        <a:bodyPr/>
        <a:lstStyle/>
        <a:p>
          <a:endParaRPr lang="ru-RU"/>
        </a:p>
      </dgm:t>
    </dgm:pt>
    <dgm:pt modelId="{BA696505-C0D7-418F-9277-8BD52C729935}" type="pres">
      <dgm:prSet presAssocID="{A77E98E8-1CC2-4361-9803-A8D9532B11EA}" presName="composite" presStyleCnt="0"/>
      <dgm:spPr/>
      <dgm:t>
        <a:bodyPr/>
        <a:lstStyle/>
        <a:p>
          <a:endParaRPr lang="ru-RU"/>
        </a:p>
      </dgm:t>
    </dgm:pt>
    <dgm:pt modelId="{1E51C122-20A6-435F-8A73-646D3392B46B}" type="pres">
      <dgm:prSet presAssocID="{A77E98E8-1CC2-4361-9803-A8D9532B11EA}" presName="parentText" presStyleLbl="alignNode1" presStyleIdx="2" presStyleCnt="3" custScaleY="13124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4DB5D3-3187-4E91-A1DC-C7F93E00FE5A}" type="pres">
      <dgm:prSet presAssocID="{A77E98E8-1CC2-4361-9803-A8D9532B11EA}" presName="descendantText" presStyleLbl="alignAcc1" presStyleIdx="2" presStyleCnt="3" custScaleY="1587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9DB90D2-B58A-432D-BDC0-2BCEE2D76593}" srcId="{95C620E5-5D7C-4A79-B5CD-320FEB301B80}" destId="{987ED19F-2086-4A07-BD5E-606B6620D8BF}" srcOrd="0" destOrd="0" parTransId="{054B505C-7AEB-4F89-A699-C1216C73F41B}" sibTransId="{05A36099-A95B-4A1A-AB80-5DFD04EC3A3D}"/>
    <dgm:cxn modelId="{B7095954-3B2F-4874-ADC0-E149D8129497}" type="presOf" srcId="{A77E98E8-1CC2-4361-9803-A8D9532B11EA}" destId="{1E51C122-20A6-435F-8A73-646D3392B46B}" srcOrd="0" destOrd="0" presId="urn:microsoft.com/office/officeart/2005/8/layout/chevron2"/>
    <dgm:cxn modelId="{41A6D8E1-F9C9-476A-BBCA-75E1657BC3F9}" type="presOf" srcId="{4C6E8270-4242-4383-86FE-02FCA34C7D03}" destId="{D59BF1C7-AD67-4B34-B423-0BCE0D21D197}" srcOrd="0" destOrd="0" presId="urn:microsoft.com/office/officeart/2005/8/layout/chevron2"/>
    <dgm:cxn modelId="{6322A7E5-DC9F-4B4A-828B-F9FC6FEAD586}" type="presOf" srcId="{BEC65590-3B54-41F6-A252-17CD7A41E809}" destId="{78802798-A308-45F5-ACF5-BC077740BA0C}" srcOrd="0" destOrd="0" presId="urn:microsoft.com/office/officeart/2005/8/layout/chevron2"/>
    <dgm:cxn modelId="{DA049882-82F8-42CA-AD44-D167AEB07724}" type="presOf" srcId="{9B1F0F72-B567-4DD5-9144-B49F94F963D5}" destId="{2E4DB5D3-3187-4E91-A1DC-C7F93E00FE5A}" srcOrd="0" destOrd="0" presId="urn:microsoft.com/office/officeart/2005/8/layout/chevron2"/>
    <dgm:cxn modelId="{22027BFA-45BC-4C57-B01A-A028EAA3FBF2}" srcId="{987ED19F-2086-4A07-BD5E-606B6620D8BF}" destId="{BEC65590-3B54-41F6-A252-17CD7A41E809}" srcOrd="0" destOrd="0" parTransId="{A0269530-5316-41EF-9FC0-FC08891AA0DC}" sibTransId="{F4ADA522-A1C6-4589-BC9C-3E349D5085EF}"/>
    <dgm:cxn modelId="{EED3B789-6DE4-4238-ABEC-DA3AFDD969C1}" srcId="{23402651-D1DC-43BE-856F-F40D97B891E1}" destId="{4C6E8270-4242-4383-86FE-02FCA34C7D03}" srcOrd="0" destOrd="0" parTransId="{423F146A-D546-4BD9-86DE-63C71C1B1163}" sibTransId="{4C52D6A6-4A97-43A4-849B-EF72C0AF9633}"/>
    <dgm:cxn modelId="{E8446EE6-44B0-4A87-BBC4-75406D1750F1}" type="presOf" srcId="{23402651-D1DC-43BE-856F-F40D97B891E1}" destId="{A6DFA819-9BCE-47B1-8A87-B769F219613D}" srcOrd="0" destOrd="0" presId="urn:microsoft.com/office/officeart/2005/8/layout/chevron2"/>
    <dgm:cxn modelId="{88F490C5-82E3-4844-8287-5F0D028B0A13}" srcId="{95C620E5-5D7C-4A79-B5CD-320FEB301B80}" destId="{23402651-D1DC-43BE-856F-F40D97B891E1}" srcOrd="1" destOrd="0" parTransId="{DC408E5B-DBA4-4FE3-9A72-0CB522633F25}" sibTransId="{5C0D0DA3-5E07-46D5-9398-06D3950BA769}"/>
    <dgm:cxn modelId="{DC1D6EA9-4E55-493F-AC69-51F5EEBB9786}" type="presOf" srcId="{95C620E5-5D7C-4A79-B5CD-320FEB301B80}" destId="{12F7A88B-B317-483A-890E-F56815B6CDCB}" srcOrd="0" destOrd="0" presId="urn:microsoft.com/office/officeart/2005/8/layout/chevron2"/>
    <dgm:cxn modelId="{DD65C8AC-9646-4355-802C-83EE307E4AC9}" srcId="{A77E98E8-1CC2-4361-9803-A8D9532B11EA}" destId="{9B1F0F72-B567-4DD5-9144-B49F94F963D5}" srcOrd="0" destOrd="0" parTransId="{D8FEC608-D395-4597-B65F-028314AD6C8F}" sibTransId="{25FD2848-CA44-4BC8-9BC3-CCC1994E39B1}"/>
    <dgm:cxn modelId="{7BDB13AF-388E-43AF-B67F-DC6BA677CD90}" srcId="{95C620E5-5D7C-4A79-B5CD-320FEB301B80}" destId="{A77E98E8-1CC2-4361-9803-A8D9532B11EA}" srcOrd="2" destOrd="0" parTransId="{117E1772-C014-482A-811B-C002754F5380}" sibTransId="{76D211E6-B0B7-4FA7-A236-4ADC3529527F}"/>
    <dgm:cxn modelId="{1C1EC876-86E7-488A-AAF5-0D43EAB30097}" type="presOf" srcId="{987ED19F-2086-4A07-BD5E-606B6620D8BF}" destId="{7DB31AE0-9F07-4967-8AF8-F2802BF5A0C0}" srcOrd="0" destOrd="0" presId="urn:microsoft.com/office/officeart/2005/8/layout/chevron2"/>
    <dgm:cxn modelId="{38BCBE41-F286-46B9-90C6-0197F4967B98}" type="presParOf" srcId="{12F7A88B-B317-483A-890E-F56815B6CDCB}" destId="{034A9CBE-14DF-4695-886A-F79599401DCE}" srcOrd="0" destOrd="0" presId="urn:microsoft.com/office/officeart/2005/8/layout/chevron2"/>
    <dgm:cxn modelId="{DE85145D-2AEA-4EF6-9062-8C5E446B28A7}" type="presParOf" srcId="{034A9CBE-14DF-4695-886A-F79599401DCE}" destId="{7DB31AE0-9F07-4967-8AF8-F2802BF5A0C0}" srcOrd="0" destOrd="0" presId="urn:microsoft.com/office/officeart/2005/8/layout/chevron2"/>
    <dgm:cxn modelId="{D1571C9F-956C-4B68-B303-E736B2BB5EBC}" type="presParOf" srcId="{034A9CBE-14DF-4695-886A-F79599401DCE}" destId="{78802798-A308-45F5-ACF5-BC077740BA0C}" srcOrd="1" destOrd="0" presId="urn:microsoft.com/office/officeart/2005/8/layout/chevron2"/>
    <dgm:cxn modelId="{5BCB708B-40B2-4E0B-B203-5B9F4DC05BF1}" type="presParOf" srcId="{12F7A88B-B317-483A-890E-F56815B6CDCB}" destId="{B5E17C25-F55B-4CB2-96C9-8535A456B277}" srcOrd="1" destOrd="0" presId="urn:microsoft.com/office/officeart/2005/8/layout/chevron2"/>
    <dgm:cxn modelId="{674AAE69-7997-49E1-88A5-ECC4020B45B4}" type="presParOf" srcId="{12F7A88B-B317-483A-890E-F56815B6CDCB}" destId="{08506EB9-A86C-4125-B28E-350A8F681EE6}" srcOrd="2" destOrd="0" presId="urn:microsoft.com/office/officeart/2005/8/layout/chevron2"/>
    <dgm:cxn modelId="{F56C49D5-1A3A-4CED-A624-EC91659F4D90}" type="presParOf" srcId="{08506EB9-A86C-4125-B28E-350A8F681EE6}" destId="{A6DFA819-9BCE-47B1-8A87-B769F219613D}" srcOrd="0" destOrd="0" presId="urn:microsoft.com/office/officeart/2005/8/layout/chevron2"/>
    <dgm:cxn modelId="{4788A76E-6687-4A1A-8F70-D0712569181F}" type="presParOf" srcId="{08506EB9-A86C-4125-B28E-350A8F681EE6}" destId="{D59BF1C7-AD67-4B34-B423-0BCE0D21D197}" srcOrd="1" destOrd="0" presId="urn:microsoft.com/office/officeart/2005/8/layout/chevron2"/>
    <dgm:cxn modelId="{2D5A436B-8EAF-4CC3-BD48-D561424D1064}" type="presParOf" srcId="{12F7A88B-B317-483A-890E-F56815B6CDCB}" destId="{34A4D4A2-0D3A-4882-B0C2-A6C201949B79}" srcOrd="3" destOrd="0" presId="urn:microsoft.com/office/officeart/2005/8/layout/chevron2"/>
    <dgm:cxn modelId="{D90ACFCA-D09B-425A-9BFC-299AFD13B8C9}" type="presParOf" srcId="{12F7A88B-B317-483A-890E-F56815B6CDCB}" destId="{BA696505-C0D7-418F-9277-8BD52C729935}" srcOrd="4" destOrd="0" presId="urn:microsoft.com/office/officeart/2005/8/layout/chevron2"/>
    <dgm:cxn modelId="{63DD5437-31F9-4816-B01A-9508F91A152C}" type="presParOf" srcId="{BA696505-C0D7-418F-9277-8BD52C729935}" destId="{1E51C122-20A6-435F-8A73-646D3392B46B}" srcOrd="0" destOrd="0" presId="urn:microsoft.com/office/officeart/2005/8/layout/chevron2"/>
    <dgm:cxn modelId="{BAAED952-61C6-42D3-9DDF-E2F3F468E8D9}" type="presParOf" srcId="{BA696505-C0D7-418F-9277-8BD52C729935}" destId="{2E4DB5D3-3187-4E91-A1DC-C7F93E00FE5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C825A5-2126-4099-B74C-725F26B05895}">
      <dsp:nvSpPr>
        <dsp:cNvPr id="0" name=""/>
        <dsp:cNvSpPr/>
      </dsp:nvSpPr>
      <dsp:spPr>
        <a:xfrm>
          <a:off x="3042985" y="1035"/>
          <a:ext cx="4553350" cy="106084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effectLst/>
              <a:latin typeface="Times New Roman"/>
              <a:ea typeface="Times New Roman"/>
            </a:rPr>
            <a:t> </a:t>
          </a:r>
          <a:r>
            <a:rPr lang="ru-RU" sz="1400" b="1" kern="1200" dirty="0" smtClean="0"/>
            <a:t>Мирошников Андрей - победитель школьного этапа Всероссийской олимпиады школьников  </a:t>
          </a:r>
          <a:endParaRPr lang="ru-RU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Терновой Артем - призер школьного этапа  </a:t>
          </a:r>
          <a:endParaRPr lang="ru-RU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err="1" smtClean="0"/>
            <a:t>Козенко</a:t>
          </a:r>
          <a:r>
            <a:rPr lang="ru-RU" sz="1400" b="1" kern="1200" dirty="0" smtClean="0"/>
            <a:t> Даниил - призер школьного этапа  </a:t>
          </a:r>
          <a:endParaRPr lang="ru-RU" sz="1400" b="1" kern="1200" dirty="0"/>
        </a:p>
      </dsp:txBody>
      <dsp:txXfrm>
        <a:off x="3042985" y="133641"/>
        <a:ext cx="4155534" cy="795633"/>
      </dsp:txXfrm>
    </dsp:sp>
    <dsp:sp modelId="{24CD73FA-1522-4A50-867C-35C005561BA7}">
      <dsp:nvSpPr>
        <dsp:cNvPr id="0" name=""/>
        <dsp:cNvSpPr/>
      </dsp:nvSpPr>
      <dsp:spPr>
        <a:xfrm>
          <a:off x="255949" y="1036"/>
          <a:ext cx="2531086" cy="1059806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/>
            <a:t>2019-2020 </a:t>
          </a:r>
          <a:r>
            <a:rPr lang="ru-RU" sz="3000" b="1" kern="1200" dirty="0" err="1" smtClean="0"/>
            <a:t>уч.год</a:t>
          </a:r>
          <a:endParaRPr lang="ru-RU" sz="3000" b="1" kern="1200" dirty="0"/>
        </a:p>
      </dsp:txBody>
      <dsp:txXfrm>
        <a:off x="307684" y="52771"/>
        <a:ext cx="2427616" cy="9563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64166F-4070-47EE-9961-4EA1E8CF5AA5}">
      <dsp:nvSpPr>
        <dsp:cNvPr id="0" name=""/>
        <dsp:cNvSpPr/>
      </dsp:nvSpPr>
      <dsp:spPr>
        <a:xfrm>
          <a:off x="200635" y="122931"/>
          <a:ext cx="8331804" cy="10975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1. Удостоверение о повышении квалификации  в ГБПОУ РО «</a:t>
          </a:r>
          <a:r>
            <a:rPr lang="ru-RU" sz="1400" b="1" kern="1200" dirty="0" err="1" smtClean="0"/>
            <a:t>ЗернПК</a:t>
          </a:r>
          <a:r>
            <a:rPr lang="ru-RU" sz="1400" b="1" kern="1200" dirty="0" smtClean="0"/>
            <a:t>» Организация внеурочной деятельности в условиях реализации ФГОС» 2017год</a:t>
          </a:r>
          <a:endParaRPr lang="ru-RU" sz="1400" b="1" kern="1200" dirty="0"/>
        </a:p>
      </dsp:txBody>
      <dsp:txXfrm>
        <a:off x="254212" y="176508"/>
        <a:ext cx="8224650" cy="990373"/>
      </dsp:txXfrm>
    </dsp:sp>
    <dsp:sp modelId="{627231AE-B554-48B6-ADA1-E9802A0EDEF9}">
      <dsp:nvSpPr>
        <dsp:cNvPr id="0" name=""/>
        <dsp:cNvSpPr/>
      </dsp:nvSpPr>
      <dsp:spPr>
        <a:xfrm>
          <a:off x="200635" y="1275050"/>
          <a:ext cx="8331804" cy="10975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2.Удостоверение о повышении квалификации  в обществе с ограниченной ответственностью «Международный центр консалтинга и образования «Велес»» Технологии и инновационные формы педагогической деятельности учителя (предмет «Основы религиозных культур и светской этики») в рамках ФГОС  2019год</a:t>
          </a:r>
          <a:endParaRPr lang="ru-RU" sz="1400" b="1" kern="1200" dirty="0"/>
        </a:p>
      </dsp:txBody>
      <dsp:txXfrm>
        <a:off x="254212" y="1328627"/>
        <a:ext cx="8224650" cy="990373"/>
      </dsp:txXfrm>
    </dsp:sp>
    <dsp:sp modelId="{74803FF9-1BB7-495D-887D-E8A8E74E5465}">
      <dsp:nvSpPr>
        <dsp:cNvPr id="0" name=""/>
        <dsp:cNvSpPr/>
      </dsp:nvSpPr>
      <dsp:spPr>
        <a:xfrm>
          <a:off x="64163" y="2499188"/>
          <a:ext cx="8331804" cy="10975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3. Удостоверение   о повышении квалификации  в обществе с ограниченной ответственностью «Международный центр консалтинга и образования «Велес»».  </a:t>
          </a:r>
          <a:r>
            <a:rPr lang="ru-RU" sz="1400" b="1" kern="1200" dirty="0" err="1" smtClean="0"/>
            <a:t>Деятельностный</a:t>
          </a:r>
          <a:r>
            <a:rPr lang="ru-RU" sz="1400" b="1" kern="1200" dirty="0" smtClean="0"/>
            <a:t> подход в обучении в условиях ФГОС НОО 2019год</a:t>
          </a:r>
          <a:endParaRPr lang="ru-RU" sz="1400" b="1" kern="1200" dirty="0"/>
        </a:p>
      </dsp:txBody>
      <dsp:txXfrm>
        <a:off x="117740" y="2552765"/>
        <a:ext cx="8224650" cy="990373"/>
      </dsp:txXfrm>
    </dsp:sp>
    <dsp:sp modelId="{2D50B9F9-6EC6-40F5-9E13-880DABC2058D}">
      <dsp:nvSpPr>
        <dsp:cNvPr id="0" name=""/>
        <dsp:cNvSpPr/>
      </dsp:nvSpPr>
      <dsp:spPr>
        <a:xfrm>
          <a:off x="161751" y="3507301"/>
          <a:ext cx="8331804" cy="10975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4. Удостоверение   о повышении квалификации    ГБПОУ РО «</a:t>
          </a:r>
          <a:r>
            <a:rPr lang="ru-RU" sz="1400" b="1" kern="1200" dirty="0" err="1" smtClean="0"/>
            <a:t>ЗернПК</a:t>
          </a:r>
          <a:r>
            <a:rPr lang="ru-RU" sz="1400" b="1" kern="1200" dirty="0" smtClean="0"/>
            <a:t>» «Современные технологии преподавания в образовательных организациях СПО в условиях реализации ФГОС» 2019год</a:t>
          </a:r>
          <a:endParaRPr lang="ru-RU" sz="1400" b="1" kern="1200" dirty="0"/>
        </a:p>
      </dsp:txBody>
      <dsp:txXfrm>
        <a:off x="215328" y="3560878"/>
        <a:ext cx="8224650" cy="990373"/>
      </dsp:txXfrm>
    </dsp:sp>
    <dsp:sp modelId="{C4E59D8C-2A18-430F-93EE-8ECDD4685BA4}">
      <dsp:nvSpPr>
        <dsp:cNvPr id="0" name=""/>
        <dsp:cNvSpPr/>
      </dsp:nvSpPr>
      <dsp:spPr>
        <a:xfrm>
          <a:off x="161751" y="4587422"/>
          <a:ext cx="8331804" cy="10975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5. Удостоверение о повышении квалификации  в ГБУДПО РО «Ростовский институт повышения квалификации и профессиональной переподготовки работников образования» Уровневая оценка  профессиональных компетенций учителя на основе ЕФОМ в условиях формирования Национальной системы учительского роста  2020год</a:t>
          </a:r>
          <a:endParaRPr lang="ru-RU" sz="1400" b="1" kern="1200" dirty="0"/>
        </a:p>
      </dsp:txBody>
      <dsp:txXfrm>
        <a:off x="215328" y="4640999"/>
        <a:ext cx="8224650" cy="9903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C825A5-2126-4099-B74C-725F26B05895}">
      <dsp:nvSpPr>
        <dsp:cNvPr id="0" name=""/>
        <dsp:cNvSpPr/>
      </dsp:nvSpPr>
      <dsp:spPr>
        <a:xfrm>
          <a:off x="3005981" y="492"/>
          <a:ext cx="4644211" cy="100712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err="1" smtClean="0"/>
            <a:t>Козенко</a:t>
          </a:r>
          <a:r>
            <a:rPr lang="ru-RU" sz="1400" b="1" kern="1200" dirty="0" smtClean="0"/>
            <a:t> Даниил – победитель школьного этапа Всероссийской олимпиады школьников </a:t>
          </a:r>
          <a:endParaRPr lang="ru-RU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Терновой Артем – призер школьного этапа</a:t>
          </a:r>
          <a:endParaRPr lang="ru-RU" sz="14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b="1" kern="1200" dirty="0"/>
        </a:p>
      </dsp:txBody>
      <dsp:txXfrm>
        <a:off x="3005981" y="126383"/>
        <a:ext cx="4266538" cy="755345"/>
      </dsp:txXfrm>
    </dsp:sp>
    <dsp:sp modelId="{24CD73FA-1522-4A50-867C-35C005561BA7}">
      <dsp:nvSpPr>
        <dsp:cNvPr id="0" name=""/>
        <dsp:cNvSpPr/>
      </dsp:nvSpPr>
      <dsp:spPr>
        <a:xfrm>
          <a:off x="224950" y="0"/>
          <a:ext cx="2618839" cy="1007127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2019-2020 </a:t>
          </a:r>
          <a:r>
            <a:rPr lang="ru-RU" sz="2800" b="1" kern="1200" dirty="0" err="1" smtClean="0"/>
            <a:t>уч.год</a:t>
          </a:r>
          <a:endParaRPr lang="ru-RU" sz="2800" b="1" kern="1200" dirty="0"/>
        </a:p>
      </dsp:txBody>
      <dsp:txXfrm>
        <a:off x="274114" y="49164"/>
        <a:ext cx="2520511" cy="9087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C825A5-2126-4099-B74C-725F26B05895}">
      <dsp:nvSpPr>
        <dsp:cNvPr id="0" name=""/>
        <dsp:cNvSpPr/>
      </dsp:nvSpPr>
      <dsp:spPr>
        <a:xfrm>
          <a:off x="2739734" y="0"/>
          <a:ext cx="4579708" cy="1008111"/>
        </a:xfrm>
        <a:prstGeom prst="rightArrow">
          <a:avLst>
            <a:gd name="adj1" fmla="val 75000"/>
            <a:gd name="adj2" fmla="val 50000"/>
          </a:avLst>
        </a:prstGeom>
        <a:solidFill>
          <a:srgbClr val="A5C26A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Пикалова Юлия </a:t>
          </a:r>
          <a:r>
            <a:rPr lang="ru-RU" sz="1400" b="1" kern="1200" dirty="0" smtClean="0"/>
            <a:t>диплом победителя федерального уровня </a:t>
          </a:r>
          <a:r>
            <a:rPr lang="en-US" sz="1400" kern="1200" dirty="0" smtClean="0">
              <a:effectLst/>
              <a:latin typeface="Times New Roman"/>
              <a:ea typeface="Times New Roman"/>
            </a:rPr>
            <a:t>I</a:t>
          </a:r>
          <a:r>
            <a:rPr lang="ru-RU" sz="1400" b="1" kern="1200" dirty="0" smtClean="0"/>
            <a:t> ступени </a:t>
          </a:r>
          <a:r>
            <a:rPr lang="en-US" sz="1400" kern="1200" dirty="0" smtClean="0">
              <a:effectLst/>
              <a:latin typeface="Times New Roman"/>
              <a:ea typeface="Times New Roman"/>
            </a:rPr>
            <a:t>I</a:t>
          </a:r>
          <a:r>
            <a:rPr lang="ru-RU" sz="1400" b="1" kern="1200" dirty="0" smtClean="0"/>
            <a:t> </a:t>
          </a:r>
          <a:r>
            <a:rPr lang="ru-RU" sz="1600" b="1" kern="1200" dirty="0" smtClean="0"/>
            <a:t>Всероссийская </a:t>
          </a:r>
          <a:r>
            <a:rPr lang="ru-RU" sz="1400" b="1" kern="1200" dirty="0" err="1" smtClean="0"/>
            <a:t>межпредметная</a:t>
          </a:r>
          <a:r>
            <a:rPr lang="ru-RU" sz="1400" b="1" kern="1200" dirty="0" smtClean="0"/>
            <a:t> олимпиада (13 победителей</a:t>
          </a:r>
          <a:r>
            <a:rPr lang="ru-RU" sz="1100" b="1" kern="1200" dirty="0" smtClean="0"/>
            <a:t>)</a:t>
          </a:r>
          <a:endParaRPr lang="ru-RU" sz="1100" b="1" kern="1200" dirty="0"/>
        </a:p>
      </dsp:txBody>
      <dsp:txXfrm>
        <a:off x="2739734" y="126014"/>
        <a:ext cx="4201666" cy="756083"/>
      </dsp:txXfrm>
    </dsp:sp>
    <dsp:sp modelId="{24CD73FA-1522-4A50-867C-35C005561BA7}">
      <dsp:nvSpPr>
        <dsp:cNvPr id="0" name=""/>
        <dsp:cNvSpPr/>
      </dsp:nvSpPr>
      <dsp:spPr>
        <a:xfrm>
          <a:off x="360041" y="0"/>
          <a:ext cx="2150142" cy="1008111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 </a:t>
          </a:r>
          <a:endParaRPr lang="ru-RU" sz="1600" b="1" kern="1200" dirty="0"/>
        </a:p>
      </dsp:txBody>
      <dsp:txXfrm>
        <a:off x="409253" y="49212"/>
        <a:ext cx="2051718" cy="9096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C825A5-2126-4099-B74C-725F26B05895}">
      <dsp:nvSpPr>
        <dsp:cNvPr id="0" name=""/>
        <dsp:cNvSpPr/>
      </dsp:nvSpPr>
      <dsp:spPr>
        <a:xfrm>
          <a:off x="2843800" y="0"/>
          <a:ext cx="4553350" cy="106084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err="1" smtClean="0">
              <a:solidFill>
                <a:schemeClr val="tx2">
                  <a:lumMod val="75000"/>
                </a:schemeClr>
              </a:solidFill>
            </a:rPr>
            <a:t>Сердюкова</a:t>
          </a:r>
          <a:r>
            <a:rPr lang="ru-RU" sz="1400" b="1" i="1" kern="1200" dirty="0" smtClean="0">
              <a:solidFill>
                <a:schemeClr val="tx2">
                  <a:lumMod val="75000"/>
                </a:schemeClr>
              </a:solidFill>
            </a:rPr>
            <a:t> Нелли </a:t>
          </a:r>
          <a:r>
            <a:rPr lang="ru-RU" sz="1100" b="1" kern="1200" dirty="0" smtClean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rPr>
            <a:t>лауреат </a:t>
          </a:r>
          <a:r>
            <a:rPr lang="en-US" sz="1100" b="1" kern="1200" dirty="0" smtClean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rPr>
            <a:t>I</a:t>
          </a:r>
          <a:r>
            <a:rPr lang="ru-RU" sz="1100" b="1" kern="1200" dirty="0" smtClean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rPr>
            <a:t> степени </a:t>
          </a:r>
          <a:r>
            <a:rPr lang="en-US" sz="1100" b="1" kern="1200" dirty="0" smtClean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rPr>
            <a:t>IV</a:t>
          </a:r>
          <a:r>
            <a:rPr lang="ru-RU" sz="1100" b="1" kern="1200" dirty="0" smtClean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rPr>
            <a:t>Российского Фестиваля проектов «Созидание и творчество» ИНТЕЛЛЕКТ БУДУЩЕГО малая академия наук  Национальная образовательная программа «Интеллектуально творческий потенциал России</a:t>
          </a:r>
          <a:endParaRPr lang="ru-RU" sz="1100" b="1" kern="1200" dirty="0">
            <a:solidFill>
              <a:schemeClr val="tx2">
                <a:lumMod val="75000"/>
              </a:schemeClr>
            </a:solidFill>
            <a:latin typeface="+mn-lt"/>
            <a:ea typeface="+mn-ea"/>
            <a:cs typeface="+mn-cs"/>
          </a:endParaRPr>
        </a:p>
      </dsp:txBody>
      <dsp:txXfrm>
        <a:off x="2843800" y="132606"/>
        <a:ext cx="4155534" cy="795633"/>
      </dsp:txXfrm>
    </dsp:sp>
    <dsp:sp modelId="{24CD73FA-1522-4A50-867C-35C005561BA7}">
      <dsp:nvSpPr>
        <dsp:cNvPr id="0" name=""/>
        <dsp:cNvSpPr/>
      </dsp:nvSpPr>
      <dsp:spPr>
        <a:xfrm>
          <a:off x="264100" y="0"/>
          <a:ext cx="2531086" cy="1059806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b="1" kern="1200" dirty="0" smtClean="0"/>
            <a:t>2018 </a:t>
          </a:r>
          <a:endParaRPr lang="ru-RU" sz="5300" b="1" kern="1200" dirty="0"/>
        </a:p>
      </dsp:txBody>
      <dsp:txXfrm>
        <a:off x="315835" y="51735"/>
        <a:ext cx="2427616" cy="9563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C825A5-2126-4099-B74C-725F26B05895}">
      <dsp:nvSpPr>
        <dsp:cNvPr id="0" name=""/>
        <dsp:cNvSpPr/>
      </dsp:nvSpPr>
      <dsp:spPr>
        <a:xfrm>
          <a:off x="2879720" y="0"/>
          <a:ext cx="4644211" cy="13681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i="1" kern="1200" dirty="0" err="1" smtClean="0">
              <a:solidFill>
                <a:schemeClr val="tx2">
                  <a:lumMod val="75000"/>
                </a:schemeClr>
              </a:solidFill>
            </a:rPr>
            <a:t>Арькова</a:t>
          </a:r>
          <a:r>
            <a:rPr lang="ru-RU" sz="1200" b="1" i="1" kern="1200" dirty="0" smtClean="0">
              <a:solidFill>
                <a:schemeClr val="tx2">
                  <a:lumMod val="75000"/>
                </a:schemeClr>
              </a:solidFill>
            </a:rPr>
            <a:t> Анастасия </a:t>
          </a:r>
          <a:r>
            <a:rPr lang="ru-RU" sz="1200" b="1" kern="1200" dirty="0" smtClean="0">
              <a:solidFill>
                <a:schemeClr val="tx2">
                  <a:lumMod val="75000"/>
                </a:schemeClr>
              </a:solidFill>
            </a:rPr>
            <a:t>лауреат </a:t>
          </a:r>
          <a:r>
            <a:rPr lang="en-US" sz="1200" b="1" kern="1200" dirty="0" smtClean="0">
              <a:solidFill>
                <a:schemeClr val="tx2">
                  <a:lumMod val="75000"/>
                </a:schemeClr>
              </a:solidFill>
            </a:rPr>
            <a:t>II</a:t>
          </a:r>
          <a:r>
            <a:rPr lang="ru-RU" sz="1200" b="1" kern="1200" dirty="0" smtClean="0">
              <a:solidFill>
                <a:schemeClr val="tx2">
                  <a:lumMod val="75000"/>
                </a:schemeClr>
              </a:solidFill>
            </a:rPr>
            <a:t> степени </a:t>
          </a:r>
          <a:r>
            <a:rPr lang="en-US" sz="1100" b="1" kern="1200" dirty="0" smtClean="0">
              <a:solidFill>
                <a:schemeClr val="tx2">
                  <a:lumMod val="75000"/>
                </a:schemeClr>
              </a:solidFill>
            </a:rPr>
            <a:t>XIV </a:t>
          </a:r>
          <a:r>
            <a:rPr lang="ru-RU" sz="1100" b="1" kern="1200" dirty="0" smtClean="0">
              <a:solidFill>
                <a:schemeClr val="tx2">
                  <a:lumMod val="75000"/>
                </a:schemeClr>
              </a:solidFill>
            </a:rPr>
            <a:t>Рождественского </a:t>
          </a:r>
          <a:r>
            <a:rPr lang="en-US" sz="1100" b="1" kern="1200" dirty="0" smtClean="0">
              <a:solidFill>
                <a:schemeClr val="tx2">
                  <a:lumMod val="75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tx2">
                  <a:lumMod val="75000"/>
                </a:schemeClr>
              </a:solidFill>
            </a:rPr>
            <a:t>Фестиваля-конференции «Юный исследователь»  ИНТЕЛЛЕКТ БУДУЩЕГО малая академия наук  Национальная образовательная программа «Интеллектуально творческий потенциал России</a:t>
          </a:r>
          <a:endParaRPr lang="ru-RU" sz="11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2879720" y="171019"/>
        <a:ext cx="4131154" cy="1026114"/>
      </dsp:txXfrm>
    </dsp:sp>
    <dsp:sp modelId="{24CD73FA-1522-4A50-867C-35C005561BA7}">
      <dsp:nvSpPr>
        <dsp:cNvPr id="0" name=""/>
        <dsp:cNvSpPr/>
      </dsp:nvSpPr>
      <dsp:spPr>
        <a:xfrm>
          <a:off x="136307" y="0"/>
          <a:ext cx="2663300" cy="1368152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b="1" kern="1200" dirty="0" smtClean="0"/>
            <a:t>2019</a:t>
          </a:r>
          <a:endParaRPr lang="ru-RU" sz="6500" b="1" kern="1200" dirty="0"/>
        </a:p>
      </dsp:txBody>
      <dsp:txXfrm>
        <a:off x="203095" y="66788"/>
        <a:ext cx="2529724" cy="123457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E4FFA2-C5F9-4A9D-A3DC-BDC35DB78962}">
      <dsp:nvSpPr>
        <dsp:cNvPr id="0" name=""/>
        <dsp:cNvSpPr/>
      </dsp:nvSpPr>
      <dsp:spPr>
        <a:xfrm rot="5400000">
          <a:off x="2639927" y="-947232"/>
          <a:ext cx="1106053" cy="300052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i="1" kern="1200" dirty="0" smtClean="0"/>
            <a:t>Победитель в школе Пикалова Юлия  </a:t>
          </a:r>
          <a:r>
            <a:rPr lang="ru-RU" sz="1400" b="1" i="1" kern="1200" dirty="0" smtClean="0"/>
            <a:t>2019 </a:t>
          </a:r>
          <a:endParaRPr lang="ru-RU" sz="1600" b="1" i="1" kern="1200" dirty="0"/>
        </a:p>
      </dsp:txBody>
      <dsp:txXfrm rot="-5400000">
        <a:off x="1692694" y="53994"/>
        <a:ext cx="2946527" cy="998067"/>
      </dsp:txXfrm>
    </dsp:sp>
    <dsp:sp modelId="{DFB70B17-2F1B-49DF-8B2F-03E803EEBEA4}">
      <dsp:nvSpPr>
        <dsp:cNvPr id="0" name=""/>
        <dsp:cNvSpPr/>
      </dsp:nvSpPr>
      <dsp:spPr>
        <a:xfrm>
          <a:off x="0" y="4094"/>
          <a:ext cx="1691748" cy="110156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«Русский медвежонок»</a:t>
          </a:r>
          <a:endParaRPr lang="ru-RU" sz="1600" b="1" kern="1200" dirty="0"/>
        </a:p>
      </dsp:txBody>
      <dsp:txXfrm>
        <a:off x="53774" y="57868"/>
        <a:ext cx="1584200" cy="994019"/>
      </dsp:txXfrm>
    </dsp:sp>
    <dsp:sp modelId="{F9688928-9006-4AE0-9EBF-C8180CD3812B}">
      <dsp:nvSpPr>
        <dsp:cNvPr id="0" name=""/>
        <dsp:cNvSpPr/>
      </dsp:nvSpPr>
      <dsp:spPr>
        <a:xfrm rot="5400000">
          <a:off x="2687876" y="227630"/>
          <a:ext cx="1011688" cy="3004705"/>
        </a:xfrm>
        <a:prstGeom prst="round2SameRect">
          <a:avLst/>
        </a:prstGeom>
        <a:solidFill>
          <a:schemeClr val="accent2">
            <a:tint val="40000"/>
            <a:alpha val="90000"/>
            <a:hueOff val="1675274"/>
            <a:satOff val="-1459"/>
            <a:lumOff val="-2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1675274"/>
              <a:satOff val="-1459"/>
              <a:lumOff val="-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/>
            <a:t>  Региональный победитель Мирошников Андрей  2018</a:t>
          </a:r>
          <a:endParaRPr lang="ru-RU" sz="1400" b="1" i="1" kern="1200" dirty="0"/>
        </a:p>
      </dsp:txBody>
      <dsp:txXfrm rot="-5400000">
        <a:off x="1691368" y="1273526"/>
        <a:ext cx="2955318" cy="912914"/>
      </dsp:txXfrm>
    </dsp:sp>
    <dsp:sp modelId="{6D95EF4C-C4D9-4390-A5E1-0287CF781951}">
      <dsp:nvSpPr>
        <dsp:cNvPr id="0" name=""/>
        <dsp:cNvSpPr/>
      </dsp:nvSpPr>
      <dsp:spPr>
        <a:xfrm>
          <a:off x="0" y="1162983"/>
          <a:ext cx="1690586" cy="1101567"/>
        </a:xfrm>
        <a:prstGeom prst="roundRect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«Кенгуру»</a:t>
          </a:r>
          <a:endParaRPr lang="ru-RU" sz="1600" b="1" kern="1200" dirty="0"/>
        </a:p>
      </dsp:txBody>
      <dsp:txXfrm>
        <a:off x="53774" y="1216757"/>
        <a:ext cx="1583038" cy="994019"/>
      </dsp:txXfrm>
    </dsp:sp>
    <dsp:sp modelId="{8F1DDD51-6C5D-400A-97CD-B226F2DC5CAE}">
      <dsp:nvSpPr>
        <dsp:cNvPr id="0" name=""/>
        <dsp:cNvSpPr/>
      </dsp:nvSpPr>
      <dsp:spPr>
        <a:xfrm rot="5400000">
          <a:off x="2801709" y="1337152"/>
          <a:ext cx="783241" cy="3005486"/>
        </a:xfrm>
        <a:prstGeom prst="round2SameRect">
          <a:avLst/>
        </a:prstGeom>
        <a:solidFill>
          <a:schemeClr val="accent2">
            <a:tint val="40000"/>
            <a:alpha val="90000"/>
            <a:hueOff val="3350547"/>
            <a:satOff val="-2919"/>
            <a:lumOff val="-4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3350547"/>
              <a:satOff val="-2919"/>
              <a:lumOff val="-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/>
            <a:t>Региональный победитель </a:t>
          </a:r>
          <a:r>
            <a:rPr lang="ru-RU" sz="1400" b="1" i="1" kern="1200" dirty="0" err="1" smtClean="0"/>
            <a:t>Хопрянинов</a:t>
          </a:r>
          <a:r>
            <a:rPr lang="ru-RU" sz="1400" b="1" i="1" kern="1200" dirty="0" smtClean="0"/>
            <a:t> Артем   2017</a:t>
          </a:r>
          <a:endParaRPr lang="ru-RU" sz="1400" b="1" i="1" kern="1200" dirty="0"/>
        </a:p>
      </dsp:txBody>
      <dsp:txXfrm rot="-5400000">
        <a:off x="1690587" y="2486510"/>
        <a:ext cx="2967251" cy="706771"/>
      </dsp:txXfrm>
    </dsp:sp>
    <dsp:sp modelId="{0AEC5195-6BEE-4168-93E5-04785CE1402B}">
      <dsp:nvSpPr>
        <dsp:cNvPr id="0" name=""/>
        <dsp:cNvSpPr/>
      </dsp:nvSpPr>
      <dsp:spPr>
        <a:xfrm>
          <a:off x="0" y="2319629"/>
          <a:ext cx="1690586" cy="1101567"/>
        </a:xfrm>
        <a:prstGeom prst="round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« Молодежный чемпионат «Старт»»</a:t>
          </a:r>
          <a:endParaRPr lang="ru-RU" sz="1600" b="1" kern="1200" dirty="0"/>
        </a:p>
      </dsp:txBody>
      <dsp:txXfrm>
        <a:off x="53774" y="2373403"/>
        <a:ext cx="1583038" cy="994019"/>
      </dsp:txXfrm>
    </dsp:sp>
    <dsp:sp modelId="{A934E416-6306-4CC7-A4A9-68D80762D097}">
      <dsp:nvSpPr>
        <dsp:cNvPr id="0" name=""/>
        <dsp:cNvSpPr/>
      </dsp:nvSpPr>
      <dsp:spPr>
        <a:xfrm rot="5400000">
          <a:off x="2589015" y="2576196"/>
          <a:ext cx="1202391" cy="3002551"/>
        </a:xfrm>
        <a:prstGeom prst="round2Same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/>
            <a:t> Федеральный победитель Рубцова Ксения 2018</a:t>
          </a:r>
          <a:endParaRPr lang="ru-RU" sz="1400" kern="1200" dirty="0"/>
        </a:p>
      </dsp:txBody>
      <dsp:txXfrm rot="-5400000">
        <a:off x="1688935" y="3534972"/>
        <a:ext cx="2943855" cy="1084999"/>
      </dsp:txXfrm>
    </dsp:sp>
    <dsp:sp modelId="{88E92489-21C2-41B4-B9F9-CF7E6BF414E3}">
      <dsp:nvSpPr>
        <dsp:cNvPr id="0" name=""/>
        <dsp:cNvSpPr/>
      </dsp:nvSpPr>
      <dsp:spPr>
        <a:xfrm>
          <a:off x="0" y="3526688"/>
          <a:ext cx="1688935" cy="1101567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« Мыслитель»</a:t>
          </a:r>
          <a:endParaRPr lang="ru-RU" sz="1600" b="1" i="1" kern="1200" dirty="0"/>
        </a:p>
      </dsp:txBody>
      <dsp:txXfrm>
        <a:off x="53774" y="3580462"/>
        <a:ext cx="1581387" cy="99401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E4FFA2-C5F9-4A9D-A3DC-BDC35DB78962}">
      <dsp:nvSpPr>
        <dsp:cNvPr id="0" name=""/>
        <dsp:cNvSpPr/>
      </dsp:nvSpPr>
      <dsp:spPr>
        <a:xfrm rot="5400000">
          <a:off x="2489533" y="-1100486"/>
          <a:ext cx="1106053" cy="3307025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i="1" kern="1200" dirty="0" smtClean="0"/>
            <a:t>Солопов Роман 2место</a:t>
          </a:r>
          <a:endParaRPr lang="ru-RU" sz="1600" b="1" i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i="1" kern="1200" dirty="0" err="1" smtClean="0"/>
            <a:t>Аветов</a:t>
          </a:r>
          <a:r>
            <a:rPr lang="ru-RU" sz="1600" b="1" i="1" kern="1200" dirty="0" smtClean="0"/>
            <a:t> </a:t>
          </a:r>
          <a:r>
            <a:rPr lang="ru-RU" sz="1600" b="1" i="1" kern="1200" dirty="0" err="1" smtClean="0"/>
            <a:t>Микаэл</a:t>
          </a:r>
          <a:r>
            <a:rPr lang="ru-RU" sz="1600" b="1" i="1" kern="1200" dirty="0" smtClean="0"/>
            <a:t>  3место</a:t>
          </a:r>
          <a:endParaRPr lang="ru-RU" sz="1600" b="1" i="1" kern="1200" dirty="0"/>
        </a:p>
      </dsp:txBody>
      <dsp:txXfrm rot="-5400000">
        <a:off x="1389048" y="53992"/>
        <a:ext cx="3253032" cy="998067"/>
      </dsp:txXfrm>
    </dsp:sp>
    <dsp:sp modelId="{DFB70B17-2F1B-49DF-8B2F-03E803EEBEA4}">
      <dsp:nvSpPr>
        <dsp:cNvPr id="0" name=""/>
        <dsp:cNvSpPr/>
      </dsp:nvSpPr>
      <dsp:spPr>
        <a:xfrm>
          <a:off x="13862" y="0"/>
          <a:ext cx="1386944" cy="110156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«</a:t>
          </a:r>
          <a:r>
            <a:rPr lang="ru-RU" sz="1500" b="1" kern="1200" dirty="0" err="1" smtClean="0"/>
            <a:t>Фоксфорд</a:t>
          </a:r>
          <a:endParaRPr lang="ru-RU" sz="1500" b="1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математика»</a:t>
          </a:r>
          <a:endParaRPr lang="ru-RU" sz="1500" b="1" kern="1200" dirty="0"/>
        </a:p>
      </dsp:txBody>
      <dsp:txXfrm>
        <a:off x="67636" y="53774"/>
        <a:ext cx="1279396" cy="994019"/>
      </dsp:txXfrm>
    </dsp:sp>
    <dsp:sp modelId="{F9688928-9006-4AE0-9EBF-C8180CD3812B}">
      <dsp:nvSpPr>
        <dsp:cNvPr id="0" name=""/>
        <dsp:cNvSpPr/>
      </dsp:nvSpPr>
      <dsp:spPr>
        <a:xfrm rot="5400000">
          <a:off x="2687876" y="299637"/>
          <a:ext cx="1011688" cy="3004705"/>
        </a:xfrm>
        <a:prstGeom prst="round2SameRect">
          <a:avLst/>
        </a:prstGeom>
        <a:solidFill>
          <a:schemeClr val="accent2">
            <a:tint val="40000"/>
            <a:alpha val="90000"/>
            <a:hueOff val="1675274"/>
            <a:satOff val="-1459"/>
            <a:lumOff val="-2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1675274"/>
              <a:satOff val="-1459"/>
              <a:lumOff val="-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/>
            <a:t>   Маслов Илья</a:t>
          </a:r>
          <a:endParaRPr lang="ru-RU" sz="1400" b="1" i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/>
            <a:t>Мирошников Андрей</a:t>
          </a:r>
          <a:endParaRPr lang="ru-RU" sz="1400" b="1" i="1" kern="1200" dirty="0"/>
        </a:p>
      </dsp:txBody>
      <dsp:txXfrm rot="-5400000">
        <a:off x="1691368" y="1345533"/>
        <a:ext cx="2955318" cy="912914"/>
      </dsp:txXfrm>
    </dsp:sp>
    <dsp:sp modelId="{6D95EF4C-C4D9-4390-A5E1-0287CF781951}">
      <dsp:nvSpPr>
        <dsp:cNvPr id="0" name=""/>
        <dsp:cNvSpPr/>
      </dsp:nvSpPr>
      <dsp:spPr>
        <a:xfrm>
          <a:off x="12562" y="1224131"/>
          <a:ext cx="1690586" cy="1101567"/>
        </a:xfrm>
        <a:prstGeom prst="roundRect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« </a:t>
          </a:r>
          <a:r>
            <a:rPr lang="ru-RU" sz="1500" b="1" kern="1200" dirty="0" err="1" smtClean="0"/>
            <a:t>Фоксфорд</a:t>
          </a:r>
          <a:endParaRPr lang="ru-RU" sz="1500" b="1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Русский язык»</a:t>
          </a:r>
          <a:endParaRPr lang="ru-RU" sz="1500" b="1" kern="1200" dirty="0"/>
        </a:p>
      </dsp:txBody>
      <dsp:txXfrm>
        <a:off x="66336" y="1277905"/>
        <a:ext cx="1583038" cy="994019"/>
      </dsp:txXfrm>
    </dsp:sp>
    <dsp:sp modelId="{8F1DDD51-6C5D-400A-97CD-B226F2DC5CAE}">
      <dsp:nvSpPr>
        <dsp:cNvPr id="0" name=""/>
        <dsp:cNvSpPr/>
      </dsp:nvSpPr>
      <dsp:spPr>
        <a:xfrm rot="5400000">
          <a:off x="2801709" y="1388943"/>
          <a:ext cx="783241" cy="3005486"/>
        </a:xfrm>
        <a:prstGeom prst="round2SameRect">
          <a:avLst/>
        </a:prstGeom>
        <a:solidFill>
          <a:schemeClr val="accent2">
            <a:tint val="40000"/>
            <a:alpha val="90000"/>
            <a:hueOff val="3350547"/>
            <a:satOff val="-2919"/>
            <a:lumOff val="-4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3350547"/>
              <a:satOff val="-2919"/>
              <a:lumOff val="-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/>
            <a:t> </a:t>
          </a:r>
          <a:r>
            <a:rPr lang="ru-RU" sz="1400" b="1" i="1" kern="1200" dirty="0" err="1" smtClean="0"/>
            <a:t>Хопрянинов</a:t>
          </a:r>
          <a:r>
            <a:rPr lang="ru-RU" sz="1400" b="1" i="1" kern="1200" dirty="0" smtClean="0"/>
            <a:t> Артем </a:t>
          </a:r>
          <a:r>
            <a:rPr lang="ru-RU" sz="1400" b="1" i="1" kern="1200" dirty="0" err="1" smtClean="0"/>
            <a:t>Шаршакова</a:t>
          </a:r>
          <a:r>
            <a:rPr lang="ru-RU" sz="1400" b="1" i="1" kern="1200" dirty="0" smtClean="0"/>
            <a:t> Виктория</a:t>
          </a:r>
          <a:endParaRPr lang="ru-RU" sz="1400" b="1" i="1" kern="1200" dirty="0"/>
        </a:p>
      </dsp:txBody>
      <dsp:txXfrm rot="-5400000">
        <a:off x="1690587" y="2538301"/>
        <a:ext cx="2967251" cy="706771"/>
      </dsp:txXfrm>
    </dsp:sp>
    <dsp:sp modelId="{0AEC5195-6BEE-4168-93E5-04785CE1402B}">
      <dsp:nvSpPr>
        <dsp:cNvPr id="0" name=""/>
        <dsp:cNvSpPr/>
      </dsp:nvSpPr>
      <dsp:spPr>
        <a:xfrm>
          <a:off x="12562" y="2378574"/>
          <a:ext cx="1690586" cy="1101567"/>
        </a:xfrm>
        <a:prstGeom prst="round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«Платформа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err="1" smtClean="0"/>
            <a:t>Учи.ру</a:t>
          </a:r>
          <a:r>
            <a:rPr lang="ru-RU" sz="1500" b="1" kern="1200" dirty="0" smtClean="0"/>
            <a:t>»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Русский язык</a:t>
          </a:r>
          <a:endParaRPr lang="ru-RU" sz="1500" b="1" kern="1200" dirty="0"/>
        </a:p>
      </dsp:txBody>
      <dsp:txXfrm>
        <a:off x="66336" y="2432348"/>
        <a:ext cx="1583038" cy="994019"/>
      </dsp:txXfrm>
    </dsp:sp>
    <dsp:sp modelId="{A934E416-6306-4CC7-A4A9-68D80762D097}">
      <dsp:nvSpPr>
        <dsp:cNvPr id="0" name=""/>
        <dsp:cNvSpPr/>
      </dsp:nvSpPr>
      <dsp:spPr>
        <a:xfrm rot="5400000">
          <a:off x="2593601" y="2578048"/>
          <a:ext cx="1202391" cy="3002551"/>
        </a:xfrm>
        <a:prstGeom prst="round2Same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/>
            <a:t>  </a:t>
          </a:r>
          <a:r>
            <a:rPr lang="ru-RU" sz="1400" b="1" i="1" kern="1200" dirty="0" err="1" smtClean="0"/>
            <a:t>Землянская</a:t>
          </a:r>
          <a:r>
            <a:rPr lang="ru-RU" sz="1400" b="1" i="1" kern="1200" dirty="0" smtClean="0"/>
            <a:t> Милана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/>
            <a:t>Исмаилов Тимур</a:t>
          </a:r>
          <a:endParaRPr lang="ru-RU" sz="1400" kern="1200" dirty="0"/>
        </a:p>
      </dsp:txBody>
      <dsp:txXfrm rot="-5400000">
        <a:off x="1693521" y="3536824"/>
        <a:ext cx="2943855" cy="1084999"/>
      </dsp:txXfrm>
    </dsp:sp>
    <dsp:sp modelId="{88E92489-21C2-41B4-B9F9-CF7E6BF414E3}">
      <dsp:nvSpPr>
        <dsp:cNvPr id="0" name=""/>
        <dsp:cNvSpPr/>
      </dsp:nvSpPr>
      <dsp:spPr>
        <a:xfrm>
          <a:off x="0" y="3526688"/>
          <a:ext cx="1688935" cy="1101567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« Платформа </a:t>
          </a:r>
          <a:r>
            <a:rPr lang="ru-RU" sz="1500" b="1" kern="1200" dirty="0" err="1" smtClean="0"/>
            <a:t>Учи.ру</a:t>
          </a:r>
          <a:r>
            <a:rPr lang="ru-RU" sz="1500" b="1" kern="1200" dirty="0" smtClean="0"/>
            <a:t>»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Математика</a:t>
          </a:r>
          <a:endParaRPr lang="ru-RU" sz="1500" b="1" i="1" kern="1200" dirty="0"/>
        </a:p>
      </dsp:txBody>
      <dsp:txXfrm>
        <a:off x="53774" y="3580462"/>
        <a:ext cx="1581387" cy="99401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585A6F-11FF-4440-8B92-A9C49933B74D}">
      <dsp:nvSpPr>
        <dsp:cNvPr id="0" name=""/>
        <dsp:cNvSpPr/>
      </dsp:nvSpPr>
      <dsp:spPr>
        <a:xfrm rot="5400000">
          <a:off x="3623655" y="-1461166"/>
          <a:ext cx="622299" cy="3703345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/>
            <a:t>Изучение историко-культурных традиций Донского края,  посещение краеведческого музея г. Азов</a:t>
          </a:r>
          <a:endParaRPr lang="ru-RU" sz="1200" b="1" kern="1200" dirty="0"/>
        </a:p>
      </dsp:txBody>
      <dsp:txXfrm rot="-5400000">
        <a:off x="2083132" y="109735"/>
        <a:ext cx="3672967" cy="561543"/>
      </dsp:txXfrm>
    </dsp:sp>
    <dsp:sp modelId="{F8DE40A6-4BC7-494E-8AE7-7412C38BB1AD}">
      <dsp:nvSpPr>
        <dsp:cNvPr id="0" name=""/>
        <dsp:cNvSpPr/>
      </dsp:nvSpPr>
      <dsp:spPr>
        <a:xfrm>
          <a:off x="0" y="1568"/>
          <a:ext cx="2083132" cy="77787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Культурологические проекты</a:t>
          </a:r>
          <a:endParaRPr lang="ru-RU" sz="1400" kern="1200" dirty="0"/>
        </a:p>
      </dsp:txBody>
      <dsp:txXfrm>
        <a:off x="37973" y="39541"/>
        <a:ext cx="2007186" cy="701928"/>
      </dsp:txXfrm>
    </dsp:sp>
    <dsp:sp modelId="{4040FA2D-BDEA-45C0-BAF7-3C6F3885C644}">
      <dsp:nvSpPr>
        <dsp:cNvPr id="0" name=""/>
        <dsp:cNvSpPr/>
      </dsp:nvSpPr>
      <dsp:spPr>
        <a:xfrm rot="5400000">
          <a:off x="3623655" y="-644397"/>
          <a:ext cx="622299" cy="3703345"/>
        </a:xfrm>
        <a:prstGeom prst="round2SameRect">
          <a:avLst/>
        </a:prstGeom>
        <a:solidFill>
          <a:schemeClr val="accent3">
            <a:tint val="40000"/>
            <a:alpha val="90000"/>
            <a:hueOff val="2679213"/>
            <a:satOff val="-3448"/>
            <a:lumOff val="-269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2679213"/>
              <a:satOff val="-3448"/>
              <a:lumOff val="-2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/>
            <a:t>Участие в празднике ПОБЕДЫ</a:t>
          </a:r>
          <a:endParaRPr lang="ru-RU" sz="12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/>
            <a:t>Я помню! Я горжусь!  Читают дети о войне.</a:t>
          </a:r>
          <a:endParaRPr lang="ru-RU" sz="1200" b="1" kern="1200" dirty="0"/>
        </a:p>
      </dsp:txBody>
      <dsp:txXfrm rot="-5400000">
        <a:off x="2083132" y="926504"/>
        <a:ext cx="3672967" cy="561543"/>
      </dsp:txXfrm>
    </dsp:sp>
    <dsp:sp modelId="{BB53C2AD-9246-4B7C-BF6B-EDECCE8A86B0}">
      <dsp:nvSpPr>
        <dsp:cNvPr id="0" name=""/>
        <dsp:cNvSpPr/>
      </dsp:nvSpPr>
      <dsp:spPr>
        <a:xfrm>
          <a:off x="0" y="818337"/>
          <a:ext cx="2083132" cy="777874"/>
        </a:xfrm>
        <a:prstGeom prst="roundRec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Общественно-политические проекты</a:t>
          </a:r>
          <a:endParaRPr lang="ru-RU" sz="1400" kern="1200" dirty="0"/>
        </a:p>
      </dsp:txBody>
      <dsp:txXfrm>
        <a:off x="37973" y="856310"/>
        <a:ext cx="2007186" cy="701928"/>
      </dsp:txXfrm>
    </dsp:sp>
    <dsp:sp modelId="{800759C1-931D-4F30-95B6-4A053BD4ABD2}">
      <dsp:nvSpPr>
        <dsp:cNvPr id="0" name=""/>
        <dsp:cNvSpPr/>
      </dsp:nvSpPr>
      <dsp:spPr>
        <a:xfrm rot="5400000">
          <a:off x="3504615" y="184501"/>
          <a:ext cx="793787" cy="3696116"/>
        </a:xfrm>
        <a:prstGeom prst="round2SameRect">
          <a:avLst/>
        </a:prstGeom>
        <a:solidFill>
          <a:schemeClr val="accent3">
            <a:tint val="40000"/>
            <a:alpha val="90000"/>
            <a:hueOff val="5358427"/>
            <a:satOff val="-6896"/>
            <a:lumOff val="-53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5358427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/>
            <a:t> Папа, мама, я –  спортивная семья.</a:t>
          </a:r>
          <a:endParaRPr lang="ru-RU" sz="1200" b="1" kern="1200" dirty="0"/>
        </a:p>
      </dsp:txBody>
      <dsp:txXfrm rot="-5400000">
        <a:off x="2053451" y="1674415"/>
        <a:ext cx="3657367" cy="716289"/>
      </dsp:txXfrm>
    </dsp:sp>
    <dsp:sp modelId="{0D39EE32-10B6-43FC-A396-D7A939CB86C4}">
      <dsp:nvSpPr>
        <dsp:cNvPr id="0" name=""/>
        <dsp:cNvSpPr/>
      </dsp:nvSpPr>
      <dsp:spPr>
        <a:xfrm>
          <a:off x="0" y="1643062"/>
          <a:ext cx="2079065" cy="777874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Здоровьесохранные проекты</a:t>
          </a:r>
          <a:endParaRPr lang="ru-RU" sz="1400" kern="1200" dirty="0"/>
        </a:p>
      </dsp:txBody>
      <dsp:txXfrm>
        <a:off x="37973" y="1681035"/>
        <a:ext cx="2003119" cy="701928"/>
      </dsp:txXfrm>
    </dsp:sp>
    <dsp:sp modelId="{97569B93-572F-47FF-8FF8-37F57748586C}">
      <dsp:nvSpPr>
        <dsp:cNvPr id="0" name=""/>
        <dsp:cNvSpPr/>
      </dsp:nvSpPr>
      <dsp:spPr>
        <a:xfrm rot="5400000">
          <a:off x="3623655" y="1008126"/>
          <a:ext cx="622299" cy="3703345"/>
        </a:xfrm>
        <a:prstGeom prst="round2SameRect">
          <a:avLst/>
        </a:prstGeom>
        <a:solidFill>
          <a:schemeClr val="accent3">
            <a:tint val="40000"/>
            <a:alpha val="90000"/>
            <a:hueOff val="8037640"/>
            <a:satOff val="-10345"/>
            <a:lumOff val="-806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8037640"/>
              <a:satOff val="-10345"/>
              <a:lumOff val="-8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i="1" kern="1200" dirty="0" smtClean="0"/>
            <a:t>«Социально-реабилитационный центр»  Зерноград    </a:t>
          </a:r>
          <a:r>
            <a:rPr lang="ru-RU" sz="1200" b="1" kern="1200" dirty="0" smtClean="0"/>
            <a:t>Участники акции: «ДЕНЬ ДОБРЫХ ДЕЛ»</a:t>
          </a:r>
          <a:endParaRPr lang="ru-RU" sz="2400" b="1" kern="1200" dirty="0"/>
        </a:p>
      </dsp:txBody>
      <dsp:txXfrm rot="-5400000">
        <a:off x="2083132" y="2579027"/>
        <a:ext cx="3672967" cy="561543"/>
      </dsp:txXfrm>
    </dsp:sp>
    <dsp:sp modelId="{62BEC4C4-D3E7-444D-904D-2DD56A272952}">
      <dsp:nvSpPr>
        <dsp:cNvPr id="0" name=""/>
        <dsp:cNvSpPr/>
      </dsp:nvSpPr>
      <dsp:spPr>
        <a:xfrm>
          <a:off x="0" y="2467787"/>
          <a:ext cx="2083132" cy="777874"/>
        </a:xfrm>
        <a:prstGeom prst="roundRect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Благотворительные акции</a:t>
          </a:r>
          <a:endParaRPr lang="ru-RU" sz="1400" kern="1200" dirty="0"/>
        </a:p>
      </dsp:txBody>
      <dsp:txXfrm>
        <a:off x="37973" y="2505760"/>
        <a:ext cx="2007186" cy="701928"/>
      </dsp:txXfrm>
    </dsp:sp>
    <dsp:sp modelId="{1C4AEE13-6B0E-43C3-8FD3-D6F8728952C0}">
      <dsp:nvSpPr>
        <dsp:cNvPr id="0" name=""/>
        <dsp:cNvSpPr/>
      </dsp:nvSpPr>
      <dsp:spPr>
        <a:xfrm rot="5400000">
          <a:off x="3623655" y="1821820"/>
          <a:ext cx="622299" cy="3703345"/>
        </a:xfrm>
        <a:prstGeom prst="round2Same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/>
            <a:t> Цвети, мой Зерноград</a:t>
          </a:r>
          <a:endParaRPr lang="ru-RU" sz="1200" b="1" kern="1200" dirty="0"/>
        </a:p>
      </dsp:txBody>
      <dsp:txXfrm rot="-5400000">
        <a:off x="2083132" y="3392721"/>
        <a:ext cx="3672967" cy="561543"/>
      </dsp:txXfrm>
    </dsp:sp>
    <dsp:sp modelId="{FF6C68B7-2092-49DE-BEF5-FF73890BCA44}">
      <dsp:nvSpPr>
        <dsp:cNvPr id="0" name=""/>
        <dsp:cNvSpPr/>
      </dsp:nvSpPr>
      <dsp:spPr>
        <a:xfrm>
          <a:off x="0" y="3284556"/>
          <a:ext cx="2083132" cy="777874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Экологические проекты</a:t>
          </a:r>
          <a:endParaRPr lang="ru-RU" sz="1400" kern="1200" dirty="0"/>
        </a:p>
      </dsp:txBody>
      <dsp:txXfrm>
        <a:off x="37973" y="3322529"/>
        <a:ext cx="2007186" cy="70192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B31AE0-9F07-4967-8AF8-F2802BF5A0C0}">
      <dsp:nvSpPr>
        <dsp:cNvPr id="0" name=""/>
        <dsp:cNvSpPr/>
      </dsp:nvSpPr>
      <dsp:spPr>
        <a:xfrm rot="5400000">
          <a:off x="-206367" y="220839"/>
          <a:ext cx="1375783" cy="963048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/>
            <a:t>1</a:t>
          </a:r>
        </a:p>
      </dsp:txBody>
      <dsp:txXfrm rot="-5400000">
        <a:off x="1" y="495995"/>
        <a:ext cx="963048" cy="412735"/>
      </dsp:txXfrm>
    </dsp:sp>
    <dsp:sp modelId="{78802798-A308-45F5-ACF5-BC077740BA0C}">
      <dsp:nvSpPr>
        <dsp:cNvPr id="0" name=""/>
        <dsp:cNvSpPr/>
      </dsp:nvSpPr>
      <dsp:spPr>
        <a:xfrm rot="5400000">
          <a:off x="3652542" y="-2671293"/>
          <a:ext cx="894259" cy="62732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на школьном уровне </a:t>
          </a: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(МО, семинары, выступления на педсоветах, открытые уроки)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963048" y="61855"/>
        <a:ext cx="6229593" cy="806951"/>
      </dsp:txXfrm>
    </dsp:sp>
    <dsp:sp modelId="{A6DFA819-9BCE-47B1-8A87-B769F219613D}">
      <dsp:nvSpPr>
        <dsp:cNvPr id="0" name=""/>
        <dsp:cNvSpPr/>
      </dsp:nvSpPr>
      <dsp:spPr>
        <a:xfrm rot="5400000">
          <a:off x="-533418" y="1864925"/>
          <a:ext cx="2029885" cy="963048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latin typeface="Times New Roman" pitchFamily="18" charset="0"/>
              <a:cs typeface="Times New Roman" pitchFamily="18" charset="0"/>
            </a:rPr>
            <a:t>2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0" y="1813031"/>
        <a:ext cx="963048" cy="1066837"/>
      </dsp:txXfrm>
    </dsp:sp>
    <dsp:sp modelId="{D59BF1C7-AD67-4B34-B423-0BCE0D21D197}">
      <dsp:nvSpPr>
        <dsp:cNvPr id="0" name=""/>
        <dsp:cNvSpPr/>
      </dsp:nvSpPr>
      <dsp:spPr>
        <a:xfrm rot="5400000">
          <a:off x="3499132" y="-1115835"/>
          <a:ext cx="1201079" cy="62732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на муниципальном уровне 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(открытые уроки на уровне города, семинары, мастер-класс )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963048" y="1478881"/>
        <a:ext cx="6214615" cy="1083815"/>
      </dsp:txXfrm>
    </dsp:sp>
    <dsp:sp modelId="{1E51C122-20A6-435F-8A73-646D3392B46B}">
      <dsp:nvSpPr>
        <dsp:cNvPr id="0" name=""/>
        <dsp:cNvSpPr/>
      </dsp:nvSpPr>
      <dsp:spPr>
        <a:xfrm rot="5400000">
          <a:off x="-421326" y="3598060"/>
          <a:ext cx="1805701" cy="963048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latin typeface="Times New Roman" pitchFamily="18" charset="0"/>
              <a:cs typeface="Times New Roman" pitchFamily="18" charset="0"/>
            </a:rPr>
            <a:t>3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3658257"/>
        <a:ext cx="963048" cy="842653"/>
      </dsp:txXfrm>
    </dsp:sp>
    <dsp:sp modelId="{2E4DB5D3-3187-4E91-A1DC-C7F93E00FE5A}">
      <dsp:nvSpPr>
        <dsp:cNvPr id="0" name=""/>
        <dsp:cNvSpPr/>
      </dsp:nvSpPr>
      <dsp:spPr>
        <a:xfrm rot="5400000">
          <a:off x="3389965" y="702198"/>
          <a:ext cx="1419412" cy="62732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на региональном , федеральном  и международном уровнях  </a:t>
          </a: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(участие в форуме, инновационном  кластере, конференциях, семинарах, конкурсах, участие в работе                                                         сетевых сообществ)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963048" y="3198405"/>
        <a:ext cx="6203957" cy="12808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592AA-252C-4408-9089-611856F711EB}" type="datetimeFigureOut">
              <a:rPr lang="ru-RU" smtClean="0"/>
              <a:pPr/>
              <a:t>чт 02.04.20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58ECE-53A0-4427-BAB8-F0B2AB6A0E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685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58ECE-53A0-4427-BAB8-F0B2AB6A0E1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369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58ECE-53A0-4427-BAB8-F0B2AB6A0E10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609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58ECE-53A0-4427-BAB8-F0B2AB6A0E10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609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58ECE-53A0-4427-BAB8-F0B2AB6A0E10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609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58ECE-53A0-4427-BAB8-F0B2AB6A0E10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609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58ECE-53A0-4427-BAB8-F0B2AB6A0E10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394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58ECE-53A0-4427-BAB8-F0B2AB6A0E10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609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58ECE-53A0-4427-BAB8-F0B2AB6A0E10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609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58ECE-53A0-4427-BAB8-F0B2AB6A0E10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609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58ECE-53A0-4427-BAB8-F0B2AB6A0E10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013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58ECE-53A0-4427-BAB8-F0B2AB6A0E10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941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58ECE-53A0-4427-BAB8-F0B2AB6A0E1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6724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58ECE-53A0-4427-BAB8-F0B2AB6A0E10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941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58ECE-53A0-4427-BAB8-F0B2AB6A0E1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458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58ECE-53A0-4427-BAB8-F0B2AB6A0E1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361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58ECE-53A0-4427-BAB8-F0B2AB6A0E1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448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58ECE-53A0-4427-BAB8-F0B2AB6A0E1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303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58ECE-53A0-4427-BAB8-F0B2AB6A0E1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303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58ECE-53A0-4427-BAB8-F0B2AB6A0E10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609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58ECE-53A0-4427-BAB8-F0B2AB6A0E1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609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8F51-8AF5-491A-9D1F-9522CCEB9D33}" type="datetimeFigureOut">
              <a:rPr lang="ru-RU" smtClean="0"/>
              <a:pPr/>
              <a:t>чт 02.04.20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AC8E-7967-4C57-B1C2-95CA36E1A2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8F51-8AF5-491A-9D1F-9522CCEB9D33}" type="datetimeFigureOut">
              <a:rPr lang="ru-RU" smtClean="0"/>
              <a:pPr/>
              <a:t>чт 02.04.20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AC8E-7967-4C57-B1C2-95CA36E1A2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8F51-8AF5-491A-9D1F-9522CCEB9D33}" type="datetimeFigureOut">
              <a:rPr lang="ru-RU" smtClean="0"/>
              <a:pPr/>
              <a:t>чт 02.04.20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AC8E-7967-4C57-B1C2-95CA36E1A2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8F51-8AF5-491A-9D1F-9522CCEB9D33}" type="datetimeFigureOut">
              <a:rPr lang="ru-RU" smtClean="0"/>
              <a:pPr/>
              <a:t>чт 02.04.20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AC8E-7967-4C57-B1C2-95CA36E1A2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8F51-8AF5-491A-9D1F-9522CCEB9D33}" type="datetimeFigureOut">
              <a:rPr lang="ru-RU" smtClean="0"/>
              <a:pPr/>
              <a:t>чт 02.04.20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AC8E-7967-4C57-B1C2-95CA36E1A2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8F51-8AF5-491A-9D1F-9522CCEB9D33}" type="datetimeFigureOut">
              <a:rPr lang="ru-RU" smtClean="0"/>
              <a:pPr/>
              <a:t>чт 02.04.20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AC8E-7967-4C57-B1C2-95CA36E1A2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8F51-8AF5-491A-9D1F-9522CCEB9D33}" type="datetimeFigureOut">
              <a:rPr lang="ru-RU" smtClean="0"/>
              <a:pPr/>
              <a:t>чт 02.04.20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AC8E-7967-4C57-B1C2-95CA36E1A2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8F51-8AF5-491A-9D1F-9522CCEB9D33}" type="datetimeFigureOut">
              <a:rPr lang="ru-RU" smtClean="0"/>
              <a:pPr/>
              <a:t>чт 02.04.20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AC8E-7967-4C57-B1C2-95CA36E1A2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8F51-8AF5-491A-9D1F-9522CCEB9D33}" type="datetimeFigureOut">
              <a:rPr lang="ru-RU" smtClean="0"/>
              <a:pPr/>
              <a:t>чт 02.04.20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AC8E-7967-4C57-B1C2-95CA36E1A2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8F51-8AF5-491A-9D1F-9522CCEB9D33}" type="datetimeFigureOut">
              <a:rPr lang="ru-RU" smtClean="0"/>
              <a:pPr/>
              <a:t>чт 02.04.20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AC8E-7967-4C57-B1C2-95CA36E1A2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8F51-8AF5-491A-9D1F-9522CCEB9D33}" type="datetimeFigureOut">
              <a:rPr lang="ru-RU" smtClean="0"/>
              <a:pPr/>
              <a:t>чт 02.04.20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AC8E-7967-4C57-B1C2-95CA36E1A2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88F51-8AF5-491A-9D1F-9522CCEB9D33}" type="datetimeFigureOut">
              <a:rPr lang="ru-RU" smtClean="0"/>
              <a:pPr/>
              <a:t>чт 02.04.20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EAC8E-7967-4C57-B1C2-95CA36E1A24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openxmlformats.org/officeDocument/2006/relationships/image" Target="../media/image32.jpeg"/><Relationship Id="rId3" Type="http://schemas.openxmlformats.org/officeDocument/2006/relationships/image" Target="../media/image1.jpeg"/><Relationship Id="rId7" Type="http://schemas.openxmlformats.org/officeDocument/2006/relationships/diagramColors" Target="../diagrams/colors6.xml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30.jpeg"/><Relationship Id="rId5" Type="http://schemas.openxmlformats.org/officeDocument/2006/relationships/diagramLayout" Target="../diagrams/layout6.xml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4" Type="http://schemas.openxmlformats.org/officeDocument/2006/relationships/diagramData" Target="../diagrams/data6.xml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image" Target="../media/image40.png"/><Relationship Id="rId2" Type="http://schemas.openxmlformats.org/officeDocument/2006/relationships/image" Target="../media/image1.jpe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39.png"/><Relationship Id="rId5" Type="http://schemas.openxmlformats.org/officeDocument/2006/relationships/diagramQuickStyle" Target="../diagrams/quickStyle7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3" Type="http://schemas.openxmlformats.org/officeDocument/2006/relationships/image" Target="../media/image1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62.png"/><Relationship Id="rId12" Type="http://schemas.openxmlformats.org/officeDocument/2006/relationships/image" Target="../media/image66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11" Type="http://schemas.microsoft.com/office/2007/relationships/hdphoto" Target="../media/hdphoto1.wdp"/><Relationship Id="rId5" Type="http://schemas.openxmlformats.org/officeDocument/2006/relationships/diagramColors" Target="../diagrams/colors8.xml"/><Relationship Id="rId10" Type="http://schemas.openxmlformats.org/officeDocument/2006/relationships/image" Target="../media/image65.pn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1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1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emf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10" Type="http://schemas.openxmlformats.org/officeDocument/2006/relationships/image" Target="../media/image91.png"/><Relationship Id="rId4" Type="http://schemas.openxmlformats.org/officeDocument/2006/relationships/diagramData" Target="../diagrams/data9.xml"/><Relationship Id="rId9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Relationship Id="rId9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.jpe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11" Type="http://schemas.openxmlformats.org/officeDocument/2006/relationships/image" Target="../media/image109.jpe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11" Type="http://schemas.openxmlformats.org/officeDocument/2006/relationships/image" Target="../media/image120.jpeg"/><Relationship Id="rId5" Type="http://schemas.openxmlformats.org/officeDocument/2006/relationships/image" Target="../media/image114.jpeg"/><Relationship Id="rId10" Type="http://schemas.openxmlformats.org/officeDocument/2006/relationships/image" Target="../media/image119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11.png"/><Relationship Id="rId21" Type="http://schemas.openxmlformats.org/officeDocument/2006/relationships/image" Target="../media/image15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6" Type="http://schemas.openxmlformats.org/officeDocument/2006/relationships/diagramQuickStyle" Target="../diagrams/quickStyle3.xml"/><Relationship Id="rId20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19" Type="http://schemas.openxmlformats.org/officeDocument/2006/relationships/image" Target="../media/image13.jpeg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image" Target="../media/image18.jpeg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diagramData" Target="../diagrams/data4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image" Target="../media/image20.jpeg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Вик-Вик\Рабочий стол\СТОЛ\Фоны для презентаций\Abstract-backgrounds\1680colourback_200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271856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0"/>
            <a:ext cx="5524826" cy="1285859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 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68" y="2636912"/>
            <a:ext cx="5248604" cy="264947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</a:p>
          <a:p>
            <a:endParaRPr lang="ru-RU" sz="2800" b="1" dirty="0" smtClean="0">
              <a:solidFill>
                <a:srgbClr val="C00000"/>
              </a:solidFill>
            </a:endParaRPr>
          </a:p>
          <a:p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3797660" y="1551520"/>
            <a:ext cx="5346340" cy="101338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algn="ctr">
              <a:lnSpc>
                <a:spcPct val="170000"/>
              </a:lnSpc>
              <a:spcBef>
                <a:spcPct val="20000"/>
              </a:spcBef>
              <a:defRPr/>
            </a:pPr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0" y="5072074"/>
            <a:ext cx="9144000" cy="1785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2267744" cy="155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39552" y="2058212"/>
            <a:ext cx="84249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dirty="0">
                <a:solidFill>
                  <a:srgbClr val="374C8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Муниципальное бюджетное общеобразовательное учреждение средняя общеобразовательная школа с углубленным изучением математики, информатики, иностранных языков </a:t>
            </a:r>
            <a:r>
              <a:rPr lang="ru-RU" dirty="0" smtClean="0">
                <a:solidFill>
                  <a:srgbClr val="374C8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ru-RU" dirty="0">
                <a:solidFill>
                  <a:srgbClr val="374C8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г. Зернограда</a:t>
            </a:r>
            <a:br>
              <a:rPr lang="ru-RU" dirty="0">
                <a:solidFill>
                  <a:srgbClr val="374C8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374C8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Педагогическая система</a:t>
            </a:r>
            <a:br>
              <a:rPr lang="ru-RU" sz="3600" dirty="0">
                <a:solidFill>
                  <a:srgbClr val="374C8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374C8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учителя </a:t>
            </a:r>
            <a:r>
              <a:rPr lang="ru-RU" dirty="0" smtClean="0">
                <a:solidFill>
                  <a:srgbClr val="374C8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начальных классов</a:t>
            </a:r>
          </a:p>
          <a:p>
            <a:pPr lvl="0" algn="ctr">
              <a:lnSpc>
                <a:spcPct val="150000"/>
              </a:lnSpc>
            </a:pPr>
            <a:r>
              <a:rPr lang="ru-RU" dirty="0">
                <a:solidFill>
                  <a:srgbClr val="374C8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</a:t>
            </a:r>
            <a:r>
              <a:rPr lang="ru-RU" dirty="0" smtClean="0">
                <a:solidFill>
                  <a:srgbClr val="374C8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ысшей квалификационной категории</a:t>
            </a:r>
            <a:r>
              <a:rPr lang="ru-RU" dirty="0">
                <a:solidFill>
                  <a:srgbClr val="374C8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374C8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3600" dirty="0" err="1" smtClean="0">
                <a:solidFill>
                  <a:srgbClr val="374C8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Фидорцовой</a:t>
            </a:r>
            <a:r>
              <a:rPr lang="ru-RU" sz="3600" dirty="0" smtClean="0">
                <a:solidFill>
                  <a:srgbClr val="374C8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Елены Степановны</a:t>
            </a:r>
            <a:r>
              <a:rPr lang="ru-RU" sz="1200" dirty="0" smtClean="0">
                <a:solidFill>
                  <a:srgbClr val="374C8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374C8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sz="3600" dirty="0">
                <a:solidFill>
                  <a:srgbClr val="374C8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374C8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2020г</a:t>
            </a:r>
            <a:endParaRPr lang="ru-RU" sz="11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" t="19304" b="1725"/>
          <a:stretch/>
        </p:blipFill>
        <p:spPr bwMode="auto">
          <a:xfrm>
            <a:off x="6084168" y="25287"/>
            <a:ext cx="3167337" cy="189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Вик-Вик\Рабочий стол\СТОЛ\Фоны для презентаций\Abstract-backgrounds\1680colourback_200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08520" y="-141267"/>
            <a:ext cx="10763673" cy="807275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3923928" cy="1470025"/>
          </a:xfrm>
        </p:spPr>
        <p:txBody>
          <a:bodyPr>
            <a:normAutofit fontScale="90000"/>
          </a:bodyPr>
          <a:lstStyle/>
          <a:p>
            <a:pPr lvl="0" algn="l"/>
            <a:r>
              <a:rPr lang="ru-RU" sz="2400" b="1" u="sng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/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Высокие результаты внеурочной деятельности обучающихся по учебному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предмету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36096" y="5445224"/>
            <a:ext cx="3692568" cy="1412776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 </a:t>
            </a:r>
            <a:endParaRPr lang="ru-RU" b="1" i="1" dirty="0">
              <a:solidFill>
                <a:srgbClr val="C00000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875859768"/>
              </p:ext>
            </p:extLst>
          </p:nvPr>
        </p:nvGraphicFramePr>
        <p:xfrm>
          <a:off x="142999" y="1988840"/>
          <a:ext cx="4696073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AutoShape 2" descr="https://apf45.mail.ru/cgi-bin/readmsg/%D0%94%D0%B8%D1%81%D1%82%D0%B0%D0%BD%D1%82%20%D1%8F%D0%BD%D0%B214.jpg?id=13933927600000000333%3B0%3B1&amp;exif=1&amp;bs=4795&amp;bl=253674&amp;ct=image%2Fjpeg&amp;cn=%D0%94%D0%B8%D1%81%D1%82%D0%B0%D0%BD%D1%82%20%D1%8F%D0%BD%D0%B214.jpg&amp;cte=base6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442290" y="7937"/>
            <a:ext cx="3701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УЧАСТИЕ УЧАЩИХСЯ В МЕЖДУНАРОДНЫХ КОНКУРСАХ И ПРОЕКТАХ</a:t>
            </a:r>
            <a:endParaRPr lang="ru-RU" sz="1400" dirty="0"/>
          </a:p>
        </p:txBody>
      </p:sp>
      <p:pic>
        <p:nvPicPr>
          <p:cNvPr id="22" name="Рисунок 21" descr="K:\сканер\ска\2020-03-25_022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31157"/>
            <a:ext cx="1587004" cy="204138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23" name="Рисунок 22" descr="K:\сканер\ска\2020-03-25_051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140" y="563552"/>
            <a:ext cx="1570261" cy="204138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24" name="Рисунок 23" descr="K:\сканер\ска\2020-03-25_052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056" y="2652350"/>
            <a:ext cx="1512345" cy="203618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25" name="Рисунок 24" descr="K:\сканер\ска\2020-03-25_069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541" y="2610257"/>
            <a:ext cx="1598471" cy="212137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26" name="Рисунок 25" descr="K:\сканер\ска\2020-03-25_101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140" y="4757556"/>
            <a:ext cx="1586734" cy="216474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3" name="Рисунок 12" descr="K:\сканер\ска\2020-03-25_021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24537" y="4333012"/>
            <a:ext cx="2145733" cy="2994823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14" name="Рисунок 13" descr="K:\сканер\ска\2020-03-25_023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531157"/>
            <a:ext cx="1350549" cy="1965557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15" name="Рисунок 14" descr="C:\Users\Рвбочий\Desktop\АНДРЕЙ.pn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4934"/>
            <a:ext cx="1327616" cy="212021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Вик-Вик\Рабочий стол\СТОЛ\Фоны для презентаций\Abstract-backgrounds\1680colourback_200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422" y="68882"/>
            <a:ext cx="9144001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0375" y="155031"/>
            <a:ext cx="4255641" cy="1257746"/>
          </a:xfrm>
        </p:spPr>
        <p:txBody>
          <a:bodyPr>
            <a:normAutofit fontScale="90000"/>
          </a:bodyPr>
          <a:lstStyle/>
          <a:p>
            <a:pPr lvl="0" algn="l"/>
            <a:r>
              <a:rPr lang="ru-RU" sz="2400" b="1" u="sng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/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Высокие результаты внеурочной деятельности обучающихся по учебному 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предмету</a:t>
            </a:r>
            <a:endParaRPr lang="ru-RU" sz="22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78841" y="5453162"/>
            <a:ext cx="3692568" cy="1412776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 </a:t>
            </a:r>
            <a:endParaRPr lang="ru-RU" b="1" i="1" dirty="0">
              <a:solidFill>
                <a:srgbClr val="C00000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220570035"/>
              </p:ext>
            </p:extLst>
          </p:nvPr>
        </p:nvGraphicFramePr>
        <p:xfrm>
          <a:off x="142999" y="1988840"/>
          <a:ext cx="4696073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AutoShape 2" descr="https://apf45.mail.ru/cgi-bin/readmsg/%D0%94%D0%B8%D1%81%D1%82%D0%B0%D0%BD%D1%82%20%D1%8F%D0%BD%D0%B214.jpg?id=13933927600000000333%3B0%3B1&amp;exif=1&amp;bs=4795&amp;bl=253674&amp;ct=image%2Fjpeg&amp;cn=%D0%94%D0%B8%D1%81%D1%82%D0%B0%D0%BD%D1%82%20%D1%8F%D0%BD%D0%B214.jpg&amp;cte=base6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004048" y="258584"/>
            <a:ext cx="3701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УЧАСТИЕ УЧАЩИХСЯ В МЕЖДУНАРОДНЫХ КОНКУРСАХ И ПРОЕКТАХ</a:t>
            </a:r>
            <a:endParaRPr lang="ru-RU" sz="1400" dirty="0"/>
          </a:p>
        </p:txBody>
      </p:sp>
      <p:pic>
        <p:nvPicPr>
          <p:cNvPr id="14" name="Рисунок 13" descr="C:\Users\Рвбочий\Desktop\РОМА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782950"/>
            <a:ext cx="1397454" cy="1567076"/>
          </a:xfrm>
          <a:prstGeom prst="rect">
            <a:avLst/>
          </a:prstGeom>
          <a:noFill/>
          <a:ln w="19050">
            <a:solidFill>
              <a:sysClr val="windowText" lastClr="000000"/>
            </a:solidFill>
          </a:ln>
        </p:spPr>
      </p:pic>
      <p:pic>
        <p:nvPicPr>
          <p:cNvPr id="15" name="Рисунок 14" descr="C:\Users\Рвбочий\Desktop\ИЛЬЯ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81804"/>
            <a:ext cx="1346799" cy="1639084"/>
          </a:xfrm>
          <a:prstGeom prst="rect">
            <a:avLst/>
          </a:prstGeom>
          <a:noFill/>
          <a:ln w="19050">
            <a:solidFill>
              <a:sysClr val="windowText" lastClr="000000"/>
            </a:solidFill>
          </a:ln>
        </p:spPr>
      </p:pic>
      <p:pic>
        <p:nvPicPr>
          <p:cNvPr id="16" name="Рисунок 15" descr="C:\Users\Рвбочий\Desktop\МИКА.pn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" b="1450"/>
          <a:stretch/>
        </p:blipFill>
        <p:spPr bwMode="auto">
          <a:xfrm>
            <a:off x="5508104" y="2472803"/>
            <a:ext cx="1346799" cy="1820293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C:\Users\Рвбочий\Desktop\Screenshot_1ром4ка.pn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" b="2449"/>
          <a:stretch/>
        </p:blipFill>
        <p:spPr bwMode="auto">
          <a:xfrm>
            <a:off x="7308304" y="2459458"/>
            <a:ext cx="1397454" cy="1833638"/>
          </a:xfrm>
          <a:prstGeom prst="rect">
            <a:avLst/>
          </a:prstGeom>
          <a:noFill/>
          <a:ln w="19050"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C:\Users\Рвбочий\Desktop\ВИКА.png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651"/>
          <a:stretch/>
        </p:blipFill>
        <p:spPr bwMode="auto">
          <a:xfrm>
            <a:off x="7369635" y="4509119"/>
            <a:ext cx="1336123" cy="1944218"/>
          </a:xfrm>
          <a:prstGeom prst="rect">
            <a:avLst/>
          </a:prstGeom>
          <a:noFill/>
          <a:ln w="19050"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 descr="C:\Users\Рвбочий\Desktop\Артем.png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751" y="4467148"/>
            <a:ext cx="1368152" cy="2003673"/>
          </a:xfrm>
          <a:prstGeom prst="rect">
            <a:avLst/>
          </a:prstGeom>
          <a:noFill/>
          <a:ln w="19050">
            <a:solidFill>
              <a:sysClr val="windowText" lastClr="000000"/>
            </a:solidFill>
          </a:ln>
        </p:spPr>
      </p:pic>
      <p:pic>
        <p:nvPicPr>
          <p:cNvPr id="28" name="Рисунок 27" descr="C:\Users\Рвбочий\Desktop\МИК.pn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449" y="4730390"/>
            <a:ext cx="965800" cy="1501675"/>
          </a:xfrm>
          <a:prstGeom prst="rect">
            <a:avLst/>
          </a:prstGeom>
          <a:noFill/>
          <a:ln w="19050">
            <a:solidFill>
              <a:sysClr val="windowText" lastClr="000000"/>
            </a:solidFill>
          </a:ln>
        </p:spPr>
      </p:pic>
      <p:pic>
        <p:nvPicPr>
          <p:cNvPr id="27" name="Рисунок 26" descr="C:\Users\Рвбочий\Desktop\Милана.png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449" y="2996952"/>
            <a:ext cx="1046976" cy="1656184"/>
          </a:xfrm>
          <a:prstGeom prst="rect">
            <a:avLst/>
          </a:prstGeom>
          <a:noFill/>
          <a:ln w="19050">
            <a:solidFill>
              <a:sysClr val="windowText" lastClr="000000"/>
            </a:solidFill>
          </a:ln>
        </p:spPr>
      </p:pic>
      <p:pic>
        <p:nvPicPr>
          <p:cNvPr id="21" name="Рисунок 20" descr="C:\Users\Рвбочий\Desktop\Screenshot_1.pn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33" y="1268760"/>
            <a:ext cx="1037807" cy="1435475"/>
          </a:xfrm>
          <a:prstGeom prst="rect">
            <a:avLst/>
          </a:prstGeom>
          <a:noFill/>
          <a:ln w="19050"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231636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Вик-Вик\Рабочий стол\СТОЛ\Фоны для презентаций\Abstract-backgrounds\1680colourback_200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08520" y="0"/>
            <a:ext cx="9144001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2977212"/>
              </p:ext>
            </p:extLst>
          </p:nvPr>
        </p:nvGraphicFramePr>
        <p:xfrm>
          <a:off x="15999" y="0"/>
          <a:ext cx="9144000" cy="668237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55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3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4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3621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800000"/>
                          </a:solidFill>
                        </a:rPr>
                        <a:t> </a:t>
                      </a:r>
                      <a:r>
                        <a:rPr lang="ru-RU" sz="24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Исследовательские работы учащихся</a:t>
                      </a:r>
                      <a:endParaRPr lang="ru-RU" sz="240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92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2016-2017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«Улица, на которой я живу»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А.Мирошников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«Азбука. Страны мира» 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А.Мирошников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«Красная книга Зерноградского района «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Хопрянинов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Артем</a:t>
                      </a:r>
                    </a:p>
                    <a:p>
                      <a:endParaRPr lang="ru-RU" sz="14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ru-RU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Мирошников Андрей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</a:rPr>
                        <a:t>– призер,2</a:t>
                      </a:r>
                      <a:r>
                        <a:rPr lang="ru-RU" sz="1400" b="0" dirty="0" smtClean="0">
                          <a:solidFill>
                            <a:srgbClr val="C00000"/>
                          </a:solidFill>
                        </a:rPr>
                        <a:t>место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</a:rPr>
                        <a:t>   МАН Интеллект будущего</a:t>
                      </a:r>
                      <a:r>
                        <a:rPr lang="ru-RU" sz="1400" b="0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400" b="0" dirty="0" smtClean="0">
                          <a:solidFill>
                            <a:srgbClr val="C00000"/>
                          </a:solidFill>
                        </a:rPr>
                        <a:t>    </a:t>
                      </a:r>
                      <a:r>
                        <a:rPr lang="ru-RU" sz="1400" b="0" baseline="0" dirty="0" smtClean="0">
                          <a:solidFill>
                            <a:srgbClr val="C00000"/>
                          </a:solidFill>
                        </a:rPr>
                        <a:t>ДАНЮИ  победитель,1место</a:t>
                      </a:r>
                      <a:endParaRPr lang="ru-RU" sz="1400" b="0" dirty="0" smtClean="0">
                        <a:solidFill>
                          <a:srgbClr val="C00000"/>
                        </a:solidFill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Хопрянинов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Артем</a:t>
                      </a: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ru-RU" sz="1400" b="0" kern="120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призер</a:t>
                      </a: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</a:rPr>
                        <a:t>2место 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ДАНЮИ , </a:t>
                      </a:r>
                      <a:r>
                        <a:rPr lang="ru-RU" sz="140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Всероссийский фестиваль творческих открытий и инициатив «Леонардо» 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финалист </a:t>
                      </a:r>
                      <a:r>
                        <a:rPr lang="ru-RU" sz="140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Всероссийского фестиваля 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(очный этап)</a:t>
                      </a:r>
                      <a:endParaRPr lang="ru-RU" sz="140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Диплом победителя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Регионального этапа   </a:t>
                      </a:r>
                      <a:endParaRPr lang="ru-RU" sz="1400" b="0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2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2017-2018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Тропинками родного края» 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Сердюкова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Нелли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«Синицы…Полезные или вредные птицы» </a:t>
                      </a:r>
                      <a:r>
                        <a:rPr lang="ru-RU" sz="1400" b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Сердюкова</a:t>
                      </a:r>
                      <a:r>
                        <a:rPr lang="ru-RU" sz="1400" b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Нелли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«Мастер –</a:t>
                      </a:r>
                      <a:r>
                        <a:rPr lang="ru-RU" sz="1400" b="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золотые руки» Скрипка Дмитрий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baseline="0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 «Если бы я был президентом»   Исмаилов Тимур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Сердюкова</a:t>
                      </a:r>
                      <a:r>
                        <a:rPr lang="ru-RU" sz="1400" dirty="0" smtClean="0"/>
                        <a:t> Нелли победитель  районной конференции</a:t>
                      </a:r>
                      <a:r>
                        <a:rPr lang="ru-RU" sz="1400" baseline="0" dirty="0" smtClean="0"/>
                        <a:t>,</a:t>
                      </a:r>
                      <a:r>
                        <a:rPr lang="ru-RU" sz="1400" dirty="0" smtClean="0"/>
                        <a:t> 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лауреат, 1 место (очный этап)  МАН Интеллект будущего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Скрипка Дмитрий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 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победитель регионального этапа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Всероссийского конкурса исследовательских краеведческих работ учащихся «Отечество» в номинации «Культурное наследие» Приказ от 09.01.2018г. №6/од</a:t>
                      </a:r>
                      <a:endParaRPr lang="ru-RU" sz="105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Исмаилов Тимур</a:t>
                      </a:r>
                      <a:r>
                        <a:rPr lang="ru-RU" sz="140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финалист  очного этапа </a:t>
                      </a:r>
                      <a:r>
                        <a:rPr lang="ru-RU" sz="140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Всероссийского  конкурса молодежных проектов «Если бы я был Президентом», прошедшего в марте 2018 года в Санкт-Петербурге </a:t>
                      </a:r>
                      <a:endParaRPr lang="ru-RU" sz="110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03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Calibri"/>
                          <a:ea typeface="Calibri"/>
                          <a:cs typeface="Times New Roman"/>
                        </a:rPr>
                        <a:t>2018-2019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«Экология  и математика»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Козенко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Даниил,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Хопрянинов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Артем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«Почему у птиц клювы разные»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Арькова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Анастасия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«Жемчужина юга России. Озеро </a:t>
                      </a:r>
                      <a:r>
                        <a:rPr lang="ru-RU" sz="14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Маныч-Гудило</a:t>
                      </a: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«Поющее лето» </a:t>
                      </a:r>
                      <a:r>
                        <a:rPr lang="ru-RU" sz="14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Сердюкова</a:t>
                      </a: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Нелли</a:t>
                      </a:r>
                      <a:endParaRPr lang="ru-RU" sz="1400" b="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/>
                        <a:t>Арькова</a:t>
                      </a:r>
                      <a:r>
                        <a:rPr lang="ru-RU" sz="1400" dirty="0" smtClean="0"/>
                        <a:t> Анастасия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– 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призер, 2 место  (очный этап) МАН Интеллект будущего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2 место,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Научно-практическая конференция  «ШКОЛА-ТЕХНИКУМ-ВУЗ»  </a:t>
                      </a:r>
                      <a:endParaRPr lang="ru-RU" sz="14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ru-RU" sz="14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Сердюкова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Нелли , 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место,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Научно-практическая конференция  «ШКОЛА-ТЕХНИКУМ-ВУЗ» 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Вик-Вик\Рабочий стол\СТОЛ\Фоны для презентаций\Abstract-backgrounds\1680colourback_200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3617117" y="-52777"/>
            <a:ext cx="12818267" cy="912287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-1755576"/>
            <a:ext cx="7772400" cy="5328592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ru-RU" sz="1800" b="1" i="1" dirty="0" smtClean="0">
                <a:solidFill>
                  <a:srgbClr val="C00000"/>
                </a:solidFill>
                <a:ea typeface="+mn-ea"/>
                <a:cs typeface="+mn-cs"/>
              </a:rPr>
              <a:t>  </a:t>
            </a:r>
            <a:endParaRPr lang="ru-RU" dirty="0"/>
          </a:p>
        </p:txBody>
      </p:sp>
      <p:graphicFrame>
        <p:nvGraphicFramePr>
          <p:cNvPr id="7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3025764"/>
              </p:ext>
            </p:extLst>
          </p:nvPr>
        </p:nvGraphicFramePr>
        <p:xfrm>
          <a:off x="15999" y="-2092839"/>
          <a:ext cx="9144000" cy="3657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2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800000"/>
                          </a:solidFill>
                        </a:rPr>
                        <a:t> </a:t>
                      </a:r>
                      <a:endParaRPr lang="ru-RU" sz="240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Рисунок 5" descr="K:\сканер\ска\2020-03-25_01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95" y="104839"/>
            <a:ext cx="1875924" cy="277429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8" name="Рисунок 7" descr="K:\сканер\ска\2020-03-25_01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" t="1979" r="6050" b="1944"/>
          <a:stretch/>
        </p:blipFill>
        <p:spPr bwMode="auto">
          <a:xfrm>
            <a:off x="4251093" y="86771"/>
            <a:ext cx="1982098" cy="280085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K:\сканер\ска\2020-03-25_02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9" r="12450" b="20772"/>
          <a:stretch/>
        </p:blipFill>
        <p:spPr bwMode="auto">
          <a:xfrm>
            <a:off x="6470321" y="116632"/>
            <a:ext cx="2095749" cy="271924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1" name="Рисунок 10" descr="K:\сканер\ска\2020-03-25_05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6632"/>
            <a:ext cx="1944216" cy="274113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2" name="Рисунок 11" descr="K:\сканер\ска\2020-03-25_06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5079" y="2727668"/>
            <a:ext cx="1376454" cy="191502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3" name="Рисунок 12" descr="K:\сканер\ска\2020-03-25_084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" r="3626" b="-1882"/>
          <a:stretch/>
        </p:blipFill>
        <p:spPr bwMode="auto">
          <a:xfrm>
            <a:off x="7380312" y="2902482"/>
            <a:ext cx="1497732" cy="2125554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K:\сканер\ска\2020-03-25_098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740" y="2902225"/>
            <a:ext cx="1624372" cy="211095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16" name="Рисунок 15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2855111"/>
            <a:ext cx="1841919" cy="2387372"/>
          </a:xfrm>
          <a:prstGeom prst="rect">
            <a:avLst/>
          </a:prstGeom>
          <a:noFill/>
        </p:spPr>
      </p:pic>
      <p:pic>
        <p:nvPicPr>
          <p:cNvPr id="17" name="Рисунок 16" descr="K:\сканер\ска\2020-03-25_114.jp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t="2731" r="7938" b="5120"/>
          <a:stretch/>
        </p:blipFill>
        <p:spPr bwMode="auto">
          <a:xfrm>
            <a:off x="5753889" y="2958178"/>
            <a:ext cx="1481683" cy="2055000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F:\для с.и\DSCN7173.JPG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0" r="1762"/>
          <a:stretch/>
        </p:blipFill>
        <p:spPr bwMode="auto">
          <a:xfrm>
            <a:off x="240051" y="4459070"/>
            <a:ext cx="1883677" cy="2426711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F:\для с.и\20180325_090931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154" y="4938167"/>
            <a:ext cx="1583047" cy="1998972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 descr="K:\сканер\ска\2020-03-25_042.jpg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t="1886" r="-1358" b="1765"/>
          <a:stretch/>
        </p:blipFill>
        <p:spPr bwMode="auto">
          <a:xfrm rot="5400000">
            <a:off x="4279674" y="4593623"/>
            <a:ext cx="1887596" cy="2576684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K:\сканер\ска\2020-03-25_108.jpg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" t="4141" r="5678" b="5267"/>
          <a:stretch/>
        </p:blipFill>
        <p:spPr bwMode="auto">
          <a:xfrm rot="5400000">
            <a:off x="6870565" y="4706656"/>
            <a:ext cx="1883588" cy="2304257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878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 txBox="1">
            <a:spLocks/>
          </p:cNvSpPr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Создание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 учителем условий для адресной работы с различными категориями обучающихся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pic>
        <p:nvPicPr>
          <p:cNvPr id="10" name="Picture 9" descr="C:\Users\User\Desktop\stock-photo-handicapped-children-playing-with-other-kids-in-nature-25795038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908720"/>
            <a:ext cx="5184576" cy="1352924"/>
          </a:xfrm>
          <a:prstGeom prst="rect">
            <a:avLst/>
          </a:prstGeom>
          <a:solidFill>
            <a:srgbClr val="FDEADA"/>
          </a:solidFill>
          <a:ln>
            <a:noFill/>
          </a:ln>
          <a:effectLst>
            <a:softEdge rad="112500"/>
          </a:effectLst>
        </p:spPr>
      </p:pic>
      <p:pic>
        <p:nvPicPr>
          <p:cNvPr id="11" name="Picture 9" descr="C:\Users\User\Desktop\stock-photo-handicapped-children-playing-with-other-kids-in-nature-25795038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63888" y="873635"/>
            <a:ext cx="5184576" cy="1352924"/>
          </a:xfrm>
          <a:prstGeom prst="rect">
            <a:avLst/>
          </a:prstGeom>
          <a:solidFill>
            <a:srgbClr val="FDEADA"/>
          </a:solidFill>
          <a:ln>
            <a:noFill/>
          </a:ln>
          <a:effectLst>
            <a:softEdge rad="112500"/>
          </a:effectLst>
        </p:spPr>
      </p:pic>
      <p:pic>
        <p:nvPicPr>
          <p:cNvPr id="12" name="Picture 10" descr="C:\Users\User\Desktop\03okto20.jpe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95936" y="2271901"/>
            <a:ext cx="916046" cy="1398415"/>
          </a:xfrm>
          <a:prstGeom prst="rect">
            <a:avLst/>
          </a:prstGeom>
          <a:solidFill>
            <a:srgbClr val="FDEADA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364088" y="2271901"/>
            <a:ext cx="3024336" cy="369332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Проект «Одаренные дети»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" name="Picture 6" descr="C:\Users\User\Desktop\novyy-fgos-dlya-detey-s-ovz-2014-53391-large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37613" y="2225045"/>
            <a:ext cx="2304256" cy="720078"/>
          </a:xfrm>
          <a:prstGeom prst="rect">
            <a:avLst/>
          </a:prstGeom>
          <a:solidFill>
            <a:srgbClr val="FDEADA"/>
          </a:solidFill>
        </p:spPr>
      </p:pic>
      <p:sp>
        <p:nvSpPr>
          <p:cNvPr id="3" name="TextBox 2"/>
          <p:cNvSpPr txBox="1"/>
          <p:nvPr/>
        </p:nvSpPr>
        <p:spPr>
          <a:xfrm>
            <a:off x="179512" y="2946636"/>
            <a:ext cx="3620458" cy="3108543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Я планирую свою работу   совместно   </a:t>
            </a:r>
            <a:r>
              <a:rPr lang="ru-RU" sz="1400" b="1" dirty="0">
                <a:latin typeface="Times New Roman"/>
                <a:ea typeface="Calibri"/>
                <a:cs typeface="Times New Roman"/>
              </a:rPr>
              <a:t>с другими специалистами школы:  </a:t>
            </a: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психологом  и социальным педагогом.</a:t>
            </a:r>
            <a:endParaRPr lang="ru-RU" sz="1200" b="1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 Помощь организуется:</a:t>
            </a:r>
            <a:endParaRPr lang="ru-RU" sz="1200" b="1" dirty="0"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по запросу (и его обоснованности) педагогов и родителей;</a:t>
            </a:r>
            <a:endParaRPr lang="ru-RU" sz="1200" b="1" dirty="0"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на основании результатов психологической диагностики;</a:t>
            </a:r>
            <a:endParaRPr lang="ru-RU" sz="1200" b="1" dirty="0"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на основании рекомендаций ПМПК.</a:t>
            </a:r>
            <a:endParaRPr lang="ru-RU" sz="1200" b="1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 Составляя индивидуальный план развития, я включаю в него  технологии и методы, по которым будет осуществляться коррекционно-развивающая деятельность. </a:t>
            </a:r>
            <a:endParaRPr lang="ru-RU" b="1" dirty="0">
              <a:ea typeface="Calibri"/>
              <a:cs typeface="Times New Roman"/>
            </a:endParaRPr>
          </a:p>
        </p:txBody>
      </p:sp>
      <p:pic>
        <p:nvPicPr>
          <p:cNvPr id="22" name="Рисунок 21" descr="C:\Users\Рвбочий\Downloads\image1.jpe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9" t="15680" r="6064" b="-1855"/>
          <a:stretch/>
        </p:blipFill>
        <p:spPr bwMode="auto">
          <a:xfrm>
            <a:off x="5004048" y="2655574"/>
            <a:ext cx="3744416" cy="39061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 txBox="1">
            <a:spLocks/>
          </p:cNvSpPr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Создание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 учителем условий для адресной работы с различными категориями обучающихся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6130950"/>
              </p:ext>
            </p:extLst>
          </p:nvPr>
        </p:nvGraphicFramePr>
        <p:xfrm>
          <a:off x="214282" y="857232"/>
          <a:ext cx="578647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Рисунок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669010"/>
            <a:ext cx="2508787" cy="1584176"/>
          </a:xfrm>
          <a:prstGeom prst="rect">
            <a:avLst/>
          </a:prstGeom>
          <a:noFill/>
        </p:spPr>
      </p:pic>
      <p:pic>
        <p:nvPicPr>
          <p:cNvPr id="14" name="Рисунок 1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510408"/>
            <a:ext cx="1692562" cy="1152128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</p:pic>
      <p:pic>
        <p:nvPicPr>
          <p:cNvPr id="16" name="Рисунок 15" descr="K:\для с.и\Читают дети о войне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" t="18005" r="1364" b="6250"/>
          <a:stretch/>
        </p:blipFill>
        <p:spPr bwMode="auto">
          <a:xfrm>
            <a:off x="5892343" y="802447"/>
            <a:ext cx="3048339" cy="173469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C:\Users\User\Downloads\e42989ae-2213-4dee-8a2d-1fb0082ef8e4.jfif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1" t="8058" r="7412" b="5138"/>
          <a:stretch/>
        </p:blipFill>
        <p:spPr bwMode="auto">
          <a:xfrm>
            <a:off x="467544" y="4940560"/>
            <a:ext cx="3888432" cy="18002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K:\фото 1 сентября 1 класс 2016\ТЕАТР\IMG_20170409_123050.jp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59" r="4115" b="22203"/>
          <a:stretch/>
        </p:blipFill>
        <p:spPr bwMode="auto">
          <a:xfrm>
            <a:off x="4427985" y="4940560"/>
            <a:ext cx="1872208" cy="18002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C:\Users\Рвбочий\AppData\Local\Temp\Rar$DIa4396.28614\P1430367.JPG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t="31841"/>
          <a:stretch/>
        </p:blipFill>
        <p:spPr bwMode="auto">
          <a:xfrm>
            <a:off x="6331951" y="5245918"/>
            <a:ext cx="2477028" cy="149484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4918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Вик-Вик\Рабочий стол\СТОЛ\Фоны для презентаций\Abstract-backgrounds\1680colourback_200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9526" y="-36004"/>
            <a:ext cx="9144001" cy="6930009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771800" y="2420888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436096" y="0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843808" y="4365104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haroni" pitchFamily="2" charset="-79"/>
            </a:endParaRPr>
          </a:p>
        </p:txBody>
      </p:sp>
      <p:pic>
        <p:nvPicPr>
          <p:cNvPr id="23" name="Рисунок 22" descr="C:\Users\Рвбочий\AppData\Local\Temp\Rar$DIa2640.27049\P143017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3"/>
          <a:stretch/>
        </p:blipFill>
        <p:spPr bwMode="auto">
          <a:xfrm>
            <a:off x="5580112" y="453141"/>
            <a:ext cx="3091705" cy="2296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 descr="K:\сканер\папка отчет\IMG_20190930_10430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8" r="5749" b="11830"/>
          <a:stretch/>
        </p:blipFill>
        <p:spPr bwMode="auto">
          <a:xfrm>
            <a:off x="4355976" y="3429002"/>
            <a:ext cx="4519568" cy="31789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012" y="260648"/>
            <a:ext cx="8573988" cy="1143000"/>
          </a:xfrm>
        </p:spPr>
        <p:txBody>
          <a:bodyPr>
            <a:noAutofit/>
          </a:bodyPr>
          <a:lstStyle/>
          <a:p>
            <a:r>
              <a:rPr lang="ru-RU" sz="1200" b="1" dirty="0" smtClean="0">
                <a:ln w="11430"/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endParaRPr lang="ru-RU" sz="1200" b="1" dirty="0">
              <a:ln w="11430"/>
              <a:solidFill>
                <a:srgbClr val="99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5" name="Рисунок 24" descr="K:\сканер\папка отчет\IMG_20200325_120329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31" y="3429001"/>
            <a:ext cx="3984128" cy="31549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11560" y="2933842"/>
            <a:ext cx="3600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Выступление на районном празднике </a:t>
            </a:r>
          </a:p>
          <a:p>
            <a:r>
              <a:rPr lang="ru-RU" sz="1600" b="1" dirty="0" smtClean="0">
                <a:solidFill>
                  <a:srgbClr val="C00000"/>
                </a:solidFill>
              </a:rPr>
              <a:t>«День волонтера»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16" name="Рисунок 15" descr="C:\Users\Рвбочий\AppData\Local\Temp\Rar$DIa2548.3130\DSC_545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1" r="11195" b="9065"/>
          <a:stretch/>
        </p:blipFill>
        <p:spPr bwMode="auto">
          <a:xfrm>
            <a:off x="253380" y="368216"/>
            <a:ext cx="4920233" cy="22960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3568" y="-36004"/>
            <a:ext cx="4231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Спортивный праздник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24128" y="80305"/>
            <a:ext cx="2947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Экскурсия в библиотеку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15297" y="2933842"/>
            <a:ext cx="436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Встреча с сотрудником ДПС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Вик-Вик\Рабочий стол\СТОЛ\Фоны для презентаций\Abstract-backgrounds\1680colourback_200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44595" y="0"/>
            <a:ext cx="9306665" cy="6930009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771800" y="2420888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436096" y="0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843808" y="4365104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012" y="260648"/>
            <a:ext cx="8573988" cy="1143000"/>
          </a:xfrm>
        </p:spPr>
        <p:txBody>
          <a:bodyPr>
            <a:noAutofit/>
          </a:bodyPr>
          <a:lstStyle/>
          <a:p>
            <a:r>
              <a:rPr lang="ru-RU" sz="1200" b="1" dirty="0" smtClean="0">
                <a:ln w="11430"/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endParaRPr lang="ru-RU" sz="1200" b="1" dirty="0">
              <a:ln w="11430"/>
              <a:solidFill>
                <a:srgbClr val="99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16632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Обеспечение высокого качества организации образовательного процесса на основе эффективного использования современных образовательных технологий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368313"/>
              </p:ext>
            </p:extLst>
          </p:nvPr>
        </p:nvGraphicFramePr>
        <p:xfrm>
          <a:off x="2729" y="1266281"/>
          <a:ext cx="8961759" cy="5591719"/>
        </p:xfrm>
        <a:graphic>
          <a:graphicData uri="http://schemas.openxmlformats.org/drawingml/2006/table">
            <a:tbl>
              <a:tblPr firstRow="1" firstCol="1" bandRow="1"/>
              <a:tblGrid>
                <a:gridCol w="2008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31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2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367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Технология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96078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Область использования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96078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Результативность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96078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9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Для учителя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96078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Для учащегося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9607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9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indent="3175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Личностно-</a:t>
                      </a:r>
                    </a:p>
                    <a:p>
                      <a:pPr marL="0" indent="3175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ориентированное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обучение</a:t>
                      </a: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 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96078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Преподавание предмета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.   </a:t>
                      </a: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Индивидуальная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работа с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учащимися при разработке  индивидуальных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проектов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96078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Возможность </a:t>
                      </a:r>
                      <a:endParaRPr lang="ru-RU" sz="1400" b="1" kern="1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самореализации учащихся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96078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Успешность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обучения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 учащихся.</a:t>
                      </a: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Участие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учащихся</a:t>
                      </a:r>
                      <a:r>
                        <a:rPr lang="ru-RU" sz="14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в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олимпиадах,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конкурсах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 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9607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03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Модульная</a:t>
                      </a: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технология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96078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Преподавание предмета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96078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Позволяет одновременно   </a:t>
                      </a: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оптимизировать</a:t>
                      </a:r>
                      <a:r>
                        <a:rPr lang="en-US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учебный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процесс, обеспечить развитие познавательной и личностной сферы учащихся 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96078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Качественное усвоение</a:t>
                      </a: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материала</a:t>
                      </a: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 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9607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2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indent="3175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Проектная</a:t>
                      </a:r>
                    </a:p>
                    <a:p>
                      <a:pPr marL="0" indent="3175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технология</a:t>
                      </a: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 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96078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Индивидуальная работа с учащимися при разработке индивидуальных проектов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96078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Возможность  </a:t>
                      </a: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самореализации</a:t>
                      </a: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учащихся</a:t>
                      </a: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 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96078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Участие в конкурсах, научно-</a:t>
                      </a: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практических     </a:t>
                      </a: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конференциях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 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9607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28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Информационные технологии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96078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Преподавание предмета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96078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Расширение возможностей 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96078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Качественное усвоение</a:t>
                      </a: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материала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9607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81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Разноуровневая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дифференциация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96078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Преподавание предмета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96078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Снятие перегрузок в усвоении учебного материала</a:t>
                      </a: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96078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Успешность</a:t>
                      </a:r>
                    </a:p>
                    <a:p>
                      <a:pPr marL="0" algn="ctr" defTabSz="121898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обучения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 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учащихся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 с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разными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способностями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9952" marR="299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9607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404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Вик-Вик\Рабочий стол\СТОЛ\Фоны для презентаций\Abstract-backgrounds\1680colourback_200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516496" y="0"/>
            <a:ext cx="10729192" cy="9580187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771800" y="2420888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436096" y="0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843808" y="4365104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012" y="260648"/>
            <a:ext cx="8573988" cy="1143000"/>
          </a:xfrm>
        </p:spPr>
        <p:txBody>
          <a:bodyPr>
            <a:noAutofit/>
          </a:bodyPr>
          <a:lstStyle/>
          <a:p>
            <a:r>
              <a:rPr lang="ru-RU" sz="1200" b="1" dirty="0" smtClean="0">
                <a:ln w="11430"/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endParaRPr lang="ru-RU" sz="1200" b="1" dirty="0">
              <a:ln w="11430"/>
              <a:solidFill>
                <a:srgbClr val="99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7784" y="260648"/>
            <a:ext cx="4739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Технологии  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обучения</a:t>
            </a:r>
          </a:p>
        </p:txBody>
      </p:sp>
      <p:pic>
        <p:nvPicPr>
          <p:cNvPr id="11" name="Рисунок 10" descr="K:\для с.и\DSC_402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1382"/>
            <a:ext cx="3816424" cy="29061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2" name="Рисунок 11" descr="F:\Газеева Т\IMG-20191206-WA001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8"/>
          <a:stretch/>
        </p:blipFill>
        <p:spPr bwMode="auto">
          <a:xfrm>
            <a:off x="4788024" y="751738"/>
            <a:ext cx="3600400" cy="278541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K:\для с.и\Джоуль парк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61" y="3834288"/>
            <a:ext cx="3848100" cy="25641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4" name="Рисунок 13" descr="C:\Users\Рвбочий\AppData\Local\Temp\Rar$DIa4848.42456\P_20171208_131612_HDR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845" y="3801715"/>
            <a:ext cx="3773587" cy="26292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5118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Вик-Вик\Рабочий стол\СТОЛ\Фоны для презентаций\Abstract-backgrounds\1680colourback_200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171400"/>
            <a:ext cx="9306665" cy="6955955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771800" y="2420888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436096" y="0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843808" y="4365104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012" y="260648"/>
            <a:ext cx="8573988" cy="1143000"/>
          </a:xfrm>
        </p:spPr>
        <p:txBody>
          <a:bodyPr>
            <a:noAutofit/>
          </a:bodyPr>
          <a:lstStyle/>
          <a:p>
            <a:r>
              <a:rPr lang="ru-RU" sz="1200" b="1" dirty="0" smtClean="0">
                <a:ln w="11430"/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endParaRPr lang="ru-RU" sz="1200" b="1" dirty="0">
              <a:ln w="11430"/>
              <a:solidFill>
                <a:srgbClr val="99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 descr="K:\сканер\ска\2020-03-25_00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23" y="908720"/>
            <a:ext cx="1962142" cy="259616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23528" y="184666"/>
            <a:ext cx="8775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Оценка обучающимися, родителями, педагогической общественностью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качества образовательной деятельности, осуществляющей учителем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C:\Users\Рвбочий\Desktop\Грамоты\image-29-03-20-12-58-1.jpe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" r="2344" b="2376"/>
          <a:stretch/>
        </p:blipFill>
        <p:spPr bwMode="auto">
          <a:xfrm>
            <a:off x="297284" y="980728"/>
            <a:ext cx="2906563" cy="4773671"/>
          </a:xfrm>
          <a:prstGeom prst="rect">
            <a:avLst/>
          </a:prstGeom>
          <a:noFill/>
          <a:ln w="19050">
            <a:solidFill>
              <a:srgbClr val="0E087E"/>
            </a:solidFill>
          </a:ln>
        </p:spPr>
      </p:pic>
      <p:pic>
        <p:nvPicPr>
          <p:cNvPr id="10" name="Рисунок 9" descr="K:\сканер\ска\2020-03-25_01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975" y="946076"/>
            <a:ext cx="1885950" cy="259524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1" name="Рисунок 10" descr="K:\сканер\ска\2020-03-25_04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174" y="963588"/>
            <a:ext cx="1828800" cy="256059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2" name="Рисунок 11" descr="K:\сканер\ска\2020-03-25_04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898" y="3614970"/>
            <a:ext cx="1953027" cy="2742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3" name="Рисунок 12" descr="K:\сканер\ска\2020-03-25_056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68" y="3589682"/>
            <a:ext cx="1764411" cy="28065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6" name="Рисунок 15" descr="K:\сканер\ска\2020-03-25_007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841" y="3590088"/>
            <a:ext cx="1821446" cy="27920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487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4271670" cy="1285859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 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6" y="2289911"/>
            <a:ext cx="1954154" cy="456808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</a:p>
          <a:p>
            <a:endParaRPr lang="ru-RU" sz="2800" b="1" dirty="0" smtClean="0">
              <a:solidFill>
                <a:srgbClr val="C00000"/>
              </a:solidFill>
            </a:endParaRPr>
          </a:p>
          <a:p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3807599" y="1551520"/>
            <a:ext cx="5346340" cy="101338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algn="ctr">
              <a:lnSpc>
                <a:spcPct val="170000"/>
              </a:lnSpc>
              <a:spcBef>
                <a:spcPct val="20000"/>
              </a:spcBef>
              <a:defRPr/>
            </a:pPr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627785" y="2311139"/>
            <a:ext cx="2016223" cy="4807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1695" y="0"/>
            <a:ext cx="4582244" cy="5920852"/>
          </a:xfrm>
          <a:prstGeom prst="rect">
            <a:avLst/>
          </a:prstGeom>
          <a:solidFill>
            <a:srgbClr val="FDEADA">
              <a:alpha val="58824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05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Методические рекомендации</a:t>
            </a:r>
            <a:r>
              <a:rPr lang="ru-RU" b="1" dirty="0">
                <a:solidFill>
                  <a:srgbClr val="374C8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374C8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374C8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«Подготовка младших школьников к написанию сочинений»</a:t>
            </a:r>
            <a:endParaRPr lang="ru-RU" sz="1050" dirty="0" smtClean="0">
              <a:latin typeface="Times New Roman"/>
              <a:ea typeface="Times New Roman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cap="all" dirty="0">
                <a:solidFill>
                  <a:srgbClr val="00008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1050" b="1" cap="all" dirty="0">
              <a:solidFill>
                <a:srgbClr val="000080"/>
              </a:solidFill>
              <a:latin typeface="Arial"/>
              <a:ea typeface="Times New Roman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100" b="1" cap="all" dirty="0">
                <a:solidFill>
                  <a:srgbClr val="00008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900" b="1" cap="all" dirty="0">
              <a:solidFill>
                <a:srgbClr val="000080"/>
              </a:solidFill>
              <a:latin typeface="Arial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cap="all" dirty="0">
                <a:solidFill>
                  <a:srgbClr val="000080"/>
                </a:solidFill>
                <a:latin typeface="Times New Roman"/>
                <a:ea typeface="Times New Roman"/>
                <a:cs typeface="Times New Roman"/>
              </a:rPr>
              <a:t> 	</a:t>
            </a:r>
            <a:r>
              <a:rPr lang="ru-RU" b="1" cap="all" dirty="0">
                <a:solidFill>
                  <a:srgbClr val="000080"/>
                </a:solidFill>
                <a:latin typeface="Times New Roman"/>
                <a:ea typeface="Times New Roman"/>
                <a:cs typeface="Times New Roman"/>
              </a:rPr>
              <a:t>Профессиональное заключение по итогам </a:t>
            </a:r>
            <a:r>
              <a:rPr lang="ru-RU" b="1" cap="all" dirty="0" smtClean="0">
                <a:solidFill>
                  <a:srgbClr val="000080"/>
                </a:solidFill>
                <a:latin typeface="Times New Roman"/>
                <a:ea typeface="Times New Roman"/>
                <a:cs typeface="Times New Roman"/>
              </a:rPr>
              <a:t>апробации методических рекомендаций на </a:t>
            </a:r>
            <a:r>
              <a:rPr lang="ru-RU" b="1" cap="all" dirty="0">
                <a:solidFill>
                  <a:srgbClr val="000080"/>
                </a:solidFill>
                <a:latin typeface="Times New Roman"/>
                <a:ea typeface="Times New Roman"/>
                <a:cs typeface="Times New Roman"/>
              </a:rPr>
              <a:t>муниципальном, региональном, федеральном уровнях</a:t>
            </a:r>
            <a:r>
              <a:rPr lang="ru-RU" b="1" cap="all" dirty="0" smtClean="0">
                <a:solidFill>
                  <a:srgbClr val="00008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b="1" cap="all" dirty="0">
              <a:solidFill>
                <a:srgbClr val="000080"/>
              </a:solidFill>
              <a:latin typeface="Times New Roman"/>
              <a:ea typeface="Times New Roman"/>
              <a:cs typeface="Times New Roman"/>
            </a:endParaRPr>
          </a:p>
          <a:p>
            <a:pPr lvl="0" indent="450215" algn="just">
              <a:lnSpc>
                <a:spcPct val="150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Методические рекомендации могут быть использованы в процессе организации данного вида учебной деятельности на уроках русского языка в начальной школе,  а также для самостоятельной работы студентов педагогического колледжа в процессе практики</a:t>
            </a:r>
            <a:r>
              <a:rPr lang="ru-RU" sz="1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. </a:t>
            </a:r>
          </a:p>
          <a:p>
            <a:pPr lvl="0" indent="450215" algn="just">
              <a:lnSpc>
                <a:spcPct val="150000"/>
              </a:lnSpc>
            </a:pPr>
            <a:r>
              <a:rPr lang="ru-RU" sz="1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Кандидат педагогических наук </a:t>
            </a:r>
            <a:r>
              <a:rPr lang="ru-RU" sz="12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С.М.Завьялова</a:t>
            </a:r>
            <a:endParaRPr lang="ru-RU" sz="1200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pic>
        <p:nvPicPr>
          <p:cNvPr id="14" name="Рисунок 13" descr="http://itd3.mycdn.me/image?id=865956837335&amp;t=20&amp;plc=WEB&amp;tkn=*xcT2BjooZLtAiB4dVWFmJ6gXWJk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3" y="2280715"/>
            <a:ext cx="2627784" cy="457728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Прямоугольник 15"/>
          <p:cNvSpPr/>
          <p:nvPr/>
        </p:nvSpPr>
        <p:spPr>
          <a:xfrm>
            <a:off x="0" y="0"/>
            <a:ext cx="4571695" cy="2479861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182880" tIns="182880" rIns="182880" bIns="36576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ru-RU" sz="16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Управление образования Администрации Зерноградского района Ростовской области муниципальное бюджетное общеобразовательное учреждение средняя общеобразовательная школа с углубленным изучением математики, </a:t>
            </a:r>
            <a:r>
              <a:rPr lang="ru-RU" sz="1600" dirty="0" smtClean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информатики, иностранных языков  </a:t>
            </a:r>
            <a:r>
              <a:rPr lang="ru-RU" sz="16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г. Зернограда</a:t>
            </a:r>
            <a:r>
              <a:rPr lang="ru-RU" sz="1600" dirty="0" smtClean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</a:p>
        </p:txBody>
      </p:sp>
      <p:sp>
        <p:nvSpPr>
          <p:cNvPr id="17" name="Текстовое поле 470"/>
          <p:cNvSpPr txBox="1"/>
          <p:nvPr/>
        </p:nvSpPr>
        <p:spPr>
          <a:xfrm>
            <a:off x="2627785" y="2289911"/>
            <a:ext cx="1719034" cy="456809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449580" algn="l"/>
              </a:tabLst>
            </a:pPr>
            <a:r>
              <a:rPr lang="ru-RU" sz="3600" dirty="0">
                <a:solidFill>
                  <a:srgbClr val="4F81BD"/>
                </a:solidFill>
                <a:effectLst/>
                <a:latin typeface="Cambria"/>
                <a:ea typeface="Times New Roman"/>
                <a:cs typeface="Times New Roman"/>
              </a:rPr>
              <a:t>     </a:t>
            </a:r>
            <a:endParaRPr lang="ru-RU" sz="1100" dirty="0">
              <a:solidFill>
                <a:srgbClr val="00000A"/>
              </a:solidFill>
              <a:effectLst/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449580" algn="l"/>
              </a:tabLst>
            </a:pPr>
            <a:endParaRPr lang="ru-RU" sz="1100" dirty="0">
              <a:solidFill>
                <a:srgbClr val="00000A"/>
              </a:solidFill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20" name="Текстовое поле 470"/>
          <p:cNvSpPr txBox="1"/>
          <p:nvPr/>
        </p:nvSpPr>
        <p:spPr>
          <a:xfrm>
            <a:off x="2700096" y="2479861"/>
            <a:ext cx="1871599" cy="437814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449580" algn="l"/>
              </a:tabLst>
            </a:pPr>
            <a:r>
              <a:rPr lang="ru-RU" sz="1600" dirty="0">
                <a:solidFill>
                  <a:srgbClr val="4F81BD"/>
                </a:solidFill>
                <a:effectLst/>
                <a:latin typeface="Cambria"/>
                <a:ea typeface="Times New Roman"/>
                <a:cs typeface="Times New Roman"/>
              </a:rPr>
              <a:t>     </a:t>
            </a:r>
            <a:endParaRPr lang="ru-RU" sz="1100" dirty="0">
              <a:solidFill>
                <a:srgbClr val="00000A"/>
              </a:solidFill>
              <a:effectLst/>
              <a:latin typeface="Calibri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449580" algn="l"/>
              </a:tabLst>
            </a:pPr>
            <a:r>
              <a:rPr lang="ru-RU" dirty="0" smtClean="0">
                <a:solidFill>
                  <a:srgbClr val="1F497D"/>
                </a:solidFill>
                <a:effectLst/>
                <a:latin typeface="Cambria"/>
                <a:ea typeface="Times New Roman"/>
                <a:cs typeface="Times New Roman"/>
              </a:rPr>
              <a:t>Подготовка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449580" algn="l"/>
              </a:tabLst>
            </a:pPr>
            <a:r>
              <a:rPr lang="ru-RU" dirty="0">
                <a:solidFill>
                  <a:srgbClr val="1F497D"/>
                </a:solidFill>
                <a:latin typeface="Cambria"/>
                <a:ea typeface="Times New Roman"/>
                <a:cs typeface="Times New Roman"/>
              </a:rPr>
              <a:t>м</a:t>
            </a:r>
            <a:r>
              <a:rPr lang="ru-RU" dirty="0" smtClean="0">
                <a:solidFill>
                  <a:srgbClr val="1F497D"/>
                </a:solidFill>
                <a:latin typeface="Cambria"/>
                <a:ea typeface="Times New Roman"/>
                <a:cs typeface="Times New Roman"/>
              </a:rPr>
              <a:t>ладших школьников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449580" algn="l"/>
              </a:tabLst>
            </a:pPr>
            <a:r>
              <a:rPr lang="ru-RU" dirty="0">
                <a:solidFill>
                  <a:srgbClr val="1F497D"/>
                </a:solidFill>
                <a:latin typeface="Cambria"/>
                <a:ea typeface="Times New Roman"/>
                <a:cs typeface="Times New Roman"/>
              </a:rPr>
              <a:t>к</a:t>
            </a:r>
            <a:r>
              <a:rPr lang="ru-RU" dirty="0" smtClean="0">
                <a:solidFill>
                  <a:srgbClr val="1F497D"/>
                </a:solidFill>
                <a:effectLst/>
                <a:latin typeface="Cambria"/>
                <a:ea typeface="Times New Roman"/>
                <a:cs typeface="Times New Roman"/>
              </a:rPr>
              <a:t> написанию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449580" algn="l"/>
              </a:tabLst>
            </a:pPr>
            <a:r>
              <a:rPr lang="ru-RU" dirty="0" smtClean="0">
                <a:solidFill>
                  <a:srgbClr val="1F497D"/>
                </a:solidFill>
                <a:latin typeface="Cambria"/>
                <a:ea typeface="Times New Roman"/>
                <a:cs typeface="Times New Roman"/>
              </a:rPr>
              <a:t>сочинений</a:t>
            </a: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449580" algn="l"/>
              </a:tabLst>
            </a:pPr>
            <a:r>
              <a:rPr lang="ru-RU" sz="1200" i="1" dirty="0" smtClean="0">
                <a:solidFill>
                  <a:srgbClr val="1F497D"/>
                </a:solidFill>
                <a:latin typeface="Cambria"/>
                <a:ea typeface="Times New Roman"/>
                <a:cs typeface="Times New Roman"/>
              </a:rPr>
              <a:t>Методические рекомендации</a:t>
            </a: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449580" algn="l"/>
              </a:tabLst>
            </a:pPr>
            <a:endParaRPr lang="ru-RU" sz="1200" i="1" dirty="0" smtClean="0">
              <a:solidFill>
                <a:srgbClr val="1F497D"/>
              </a:solidFill>
              <a:latin typeface="Cambria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449580" algn="l"/>
              </a:tabLst>
            </a:pPr>
            <a:endParaRPr lang="ru-RU" sz="1200" i="1" dirty="0" smtClean="0">
              <a:solidFill>
                <a:srgbClr val="1F497D"/>
              </a:solidFill>
              <a:latin typeface="Cambria"/>
              <a:ea typeface="Times New Roman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  <a:tabLst>
                <a:tab pos="449580" algn="l"/>
              </a:tabLst>
            </a:pPr>
            <a:r>
              <a:rPr lang="ru-RU" sz="1200" dirty="0" err="1" smtClean="0">
                <a:solidFill>
                  <a:srgbClr val="1F497D"/>
                </a:solidFill>
                <a:latin typeface="Cambria"/>
                <a:ea typeface="Times New Roman"/>
                <a:cs typeface="Times New Roman"/>
              </a:rPr>
              <a:t>Е.С.Фидорцова</a:t>
            </a:r>
            <a:endParaRPr lang="ru-RU" sz="1200" dirty="0" smtClean="0">
              <a:solidFill>
                <a:srgbClr val="1F497D"/>
              </a:solidFill>
              <a:latin typeface="Cambria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449580" algn="l"/>
              </a:tabLst>
            </a:pPr>
            <a:endParaRPr lang="ru-RU" sz="1200" i="1" dirty="0" smtClean="0">
              <a:solidFill>
                <a:srgbClr val="1F497D"/>
              </a:solidFill>
              <a:latin typeface="Cambria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449580" algn="l"/>
              </a:tabLst>
            </a:pPr>
            <a:r>
              <a:rPr lang="ru-RU" sz="1000" dirty="0" smtClean="0">
                <a:solidFill>
                  <a:srgbClr val="1F497D"/>
                </a:solidFill>
                <a:effectLst/>
                <a:latin typeface="Cambria"/>
                <a:ea typeface="Times New Roman"/>
                <a:cs typeface="Times New Roman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449580" algn="l"/>
              </a:tabLst>
            </a:pPr>
            <a:endParaRPr lang="ru-RU" sz="1100" dirty="0">
              <a:solidFill>
                <a:srgbClr val="00000A"/>
              </a:solidFill>
              <a:effectLst/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449580" algn="l"/>
              </a:tabLst>
            </a:pPr>
            <a:r>
              <a:rPr lang="ru-RU" sz="1800" dirty="0">
                <a:solidFill>
                  <a:srgbClr val="00000A"/>
                </a:solidFill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ru-RU" sz="1100" dirty="0">
              <a:solidFill>
                <a:srgbClr val="00000A"/>
              </a:solidFill>
              <a:effectLst/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449580" algn="l"/>
              </a:tabLst>
            </a:pPr>
            <a:r>
              <a:rPr lang="ru-RU" sz="1100" dirty="0">
                <a:solidFill>
                  <a:srgbClr val="00000A"/>
                </a:solidFill>
                <a:effectLst/>
                <a:latin typeface="Calibri"/>
                <a:ea typeface="Times New Roman"/>
                <a:cs typeface="Times New Roman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2582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Вик-Вик\Рабочий стол\СТОЛ\Фоны для презентаций\Abstract-backgrounds\1680colourback_200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24989"/>
            <a:ext cx="9630193" cy="6930009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771800" y="2420888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436096" y="0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843808" y="4365104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012" y="260648"/>
            <a:ext cx="8573988" cy="1143000"/>
          </a:xfrm>
        </p:spPr>
        <p:txBody>
          <a:bodyPr>
            <a:noAutofit/>
          </a:bodyPr>
          <a:lstStyle/>
          <a:p>
            <a:r>
              <a:rPr lang="ru-RU" sz="1200" b="1" dirty="0" smtClean="0">
                <a:ln w="11430"/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endParaRPr lang="ru-RU" sz="1200" b="1" dirty="0">
              <a:ln w="11430"/>
              <a:solidFill>
                <a:srgbClr val="99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10" name="Рисунок 9" descr="K:\сканер\ска\2020-03-25_01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666"/>
            <a:ext cx="1800200" cy="27920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2" name="Рисунок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733" y="3140968"/>
            <a:ext cx="6645894" cy="35024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3" name="Рисунок 12" descr="F:\еще\отзыв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4052" y="182781"/>
            <a:ext cx="2088232" cy="283943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Рисунок 10" descr="K:\сканер\ска\2020-03-25_014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" r="8658" b="2488"/>
          <a:stretch/>
        </p:blipFill>
        <p:spPr bwMode="auto">
          <a:xfrm>
            <a:off x="4788024" y="206450"/>
            <a:ext cx="1937767" cy="2792095"/>
          </a:xfrm>
          <a:prstGeom prst="rect">
            <a:avLst/>
          </a:prstGeom>
          <a:noFill/>
          <a:ln w="19050"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K:\сканер\ска\2020-03-25_017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" t="2236" r="9531" b="4325"/>
          <a:stretch/>
        </p:blipFill>
        <p:spPr bwMode="auto">
          <a:xfrm>
            <a:off x="6948264" y="196730"/>
            <a:ext cx="1914525" cy="2780031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2823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Вик-Вик\Рабочий стол\СТОЛ\Фоны для презентаций\Abstract-backgrounds\1680colourback_200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562" y="-34037"/>
            <a:ext cx="9306665" cy="6930009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771800" y="2420888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436096" y="0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843808" y="4365104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012" y="260648"/>
            <a:ext cx="8573988" cy="1143000"/>
          </a:xfrm>
        </p:spPr>
        <p:txBody>
          <a:bodyPr>
            <a:noAutofit/>
          </a:bodyPr>
          <a:lstStyle/>
          <a:p>
            <a:r>
              <a:rPr lang="ru-RU" sz="1200" b="1" dirty="0" smtClean="0">
                <a:ln w="11430"/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endParaRPr lang="ru-RU" sz="1200" b="1" dirty="0">
              <a:ln w="11430"/>
              <a:solidFill>
                <a:srgbClr val="99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9332"/>
            <a:ext cx="8424936" cy="622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58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Вик-Вик\Рабочий стол\СТОЛ\Фоны для презентаций\Abstract-backgrounds\1680colourback_200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204" y="17884"/>
            <a:ext cx="9306665" cy="6930009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771800" y="2420888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436096" y="0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843808" y="4365104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012" y="260648"/>
            <a:ext cx="8573988" cy="1143000"/>
          </a:xfrm>
        </p:spPr>
        <p:txBody>
          <a:bodyPr>
            <a:noAutofit/>
          </a:bodyPr>
          <a:lstStyle/>
          <a:p>
            <a:r>
              <a:rPr lang="ru-RU" sz="1200" b="1" dirty="0" smtClean="0">
                <a:ln w="11430"/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endParaRPr lang="ru-RU" sz="1200" b="1" dirty="0">
              <a:ln w="11430"/>
              <a:solidFill>
                <a:srgbClr val="99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-7665"/>
            <a:ext cx="8820472" cy="684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22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Вик-Вик\Рабочий стол\СТОЛ\Фоны для презентаций\Abstract-backgrounds\1680colourback_200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99393"/>
            <a:ext cx="9144001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071546"/>
            <a:ext cx="7164288" cy="86994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E087E"/>
                </a:solidFill>
              </a:rPr>
              <a:t>Диссеминация педагогического опыта</a:t>
            </a:r>
            <a:endParaRPr lang="ru-RU" sz="3200" b="1" dirty="0">
              <a:solidFill>
                <a:srgbClr val="0E087E"/>
              </a:solidFill>
            </a:endParaRPr>
          </a:p>
        </p:txBody>
      </p:sp>
      <p:sp>
        <p:nvSpPr>
          <p:cNvPr id="5" name="Заголовок 5"/>
          <p:cNvSpPr txBox="1">
            <a:spLocks/>
          </p:cNvSpPr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</a:b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Наличие собственной методической системы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 учителя, апробированной в профессиональном сообществе.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141407459"/>
              </p:ext>
            </p:extLst>
          </p:nvPr>
        </p:nvGraphicFramePr>
        <p:xfrm>
          <a:off x="0" y="1857364"/>
          <a:ext cx="7236296" cy="5000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1" name="Рисунок 10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r="1852"/>
          <a:stretch/>
        </p:blipFill>
        <p:spPr bwMode="auto">
          <a:xfrm>
            <a:off x="7301779" y="2132856"/>
            <a:ext cx="1670019" cy="1426746"/>
          </a:xfrm>
          <a:prstGeom prst="rect">
            <a:avLst/>
          </a:prstGeom>
          <a:noFill/>
          <a:ln w="28575"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771" y="4077072"/>
            <a:ext cx="2088232" cy="1591324"/>
          </a:xfrm>
          <a:prstGeom prst="rect">
            <a:avLst/>
          </a:prstGeom>
          <a:noFill/>
          <a:ln w="28575">
            <a:solidFill>
              <a:srgbClr val="4BACC6">
                <a:lumMod val="50000"/>
              </a:srgb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Вик-Вик\Рабочий стол\СТОЛ\Фоны для презентаций\Abstract-backgrounds\1680colourback_200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860" y="-2059149"/>
            <a:ext cx="9522689" cy="8856984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771800" y="2420888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436096" y="0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843808" y="4365104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012" y="260648"/>
            <a:ext cx="8573988" cy="57606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Непрерывность профессионального роста учителя</a:t>
            </a:r>
            <a:endParaRPr lang="ru-RU" sz="1200" b="1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0032" y="178762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1083" y="924804"/>
            <a:ext cx="1882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Конференции,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форумы,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семинары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 descr="C:\Users\Рвбочий\AppData\Local\Temp\Rar$DIa5428.8165\image-30-03-20-08-42-1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9" t="25673" r="7363" b="13173"/>
          <a:stretch/>
        </p:blipFill>
        <p:spPr bwMode="auto">
          <a:xfrm rot="16200000">
            <a:off x="3957340" y="1565559"/>
            <a:ext cx="2317408" cy="350021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C:\Users\Рвбочий\Desktop\7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233" y="735578"/>
            <a:ext cx="2744390" cy="4187413"/>
          </a:xfrm>
          <a:prstGeom prst="rect">
            <a:avLst/>
          </a:prstGeom>
          <a:noFill/>
          <a:ln w="28575">
            <a:solidFill>
              <a:srgbClr val="4472C4">
                <a:lumMod val="75000"/>
              </a:srgbClr>
            </a:solidFill>
          </a:ln>
        </p:spPr>
      </p:pic>
      <p:pic>
        <p:nvPicPr>
          <p:cNvPr id="8" name="Рисунок 7" descr="C:\Users\Рвбочий\Downloads\image-30-03-20-08-23.jpe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5" t="24747" r="11301" b="19294"/>
          <a:stretch/>
        </p:blipFill>
        <p:spPr bwMode="auto">
          <a:xfrm rot="16200000">
            <a:off x="514547" y="467408"/>
            <a:ext cx="2592293" cy="357331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Рвбочий\AppData\Local\Temp\Rar$DIa5428.44972\image-30-03-20-08-42.jpe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9" t="27018" r="9076" b="14905"/>
          <a:stretch/>
        </p:blipFill>
        <p:spPr bwMode="auto">
          <a:xfrm rot="16200000">
            <a:off x="5947936" y="3574312"/>
            <a:ext cx="2333264" cy="405886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C:\Users\Рвбочий\Desktop\5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"/>
          <a:stretch/>
        </p:blipFill>
        <p:spPr bwMode="auto">
          <a:xfrm>
            <a:off x="395536" y="4293096"/>
            <a:ext cx="4049018" cy="2477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810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Вик-Вик\Рабочий стол\СТОЛ\Фоны для презентаций\Abstract-backgrounds\1680colourback_200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468560" y="-1207765"/>
            <a:ext cx="9522689" cy="8856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2771800" y="2420888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436096" y="0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843808" y="4365104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012" y="260648"/>
            <a:ext cx="8573988" cy="57606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Непрерывность профессионального роста учителя</a:t>
            </a:r>
            <a:endParaRPr lang="ru-RU" sz="1200" b="1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 descr="K:\83fcd999d440e35afe8c53894d684700вебинар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980728"/>
            <a:ext cx="2496433" cy="3168352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</p:pic>
      <p:pic>
        <p:nvPicPr>
          <p:cNvPr id="9" name="Рисунок 8" descr="C:\Users\Рвбочий\Desktop\Грамоты\image-29-03-20-12-58-3.jpe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t="6809" r="5446" b="7463"/>
          <a:stretch/>
        </p:blipFill>
        <p:spPr bwMode="auto">
          <a:xfrm>
            <a:off x="5230316" y="2420888"/>
            <a:ext cx="3365843" cy="2448272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Рвбочий\Desktop\Грамоты\image-29-03-20-12-58-4.jpe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" t="6153" r="3631" b="7295"/>
          <a:stretch/>
        </p:blipFill>
        <p:spPr bwMode="auto">
          <a:xfrm>
            <a:off x="2339753" y="1474302"/>
            <a:ext cx="3384376" cy="2530762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51920" y="980728"/>
            <a:ext cx="347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err="1" smtClean="0">
                <a:solidFill>
                  <a:srgbClr val="C00000"/>
                </a:solidFill>
              </a:rPr>
              <a:t>Вебинары</a:t>
            </a:r>
            <a:r>
              <a:rPr lang="ru-RU" sz="1400" b="1" dirty="0" smtClean="0">
                <a:solidFill>
                  <a:srgbClr val="C00000"/>
                </a:solidFill>
              </a:rPr>
              <a:t>, сетевые сообщества педагогов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12" name="Рисунок 11" descr="C:\Users\Рвбочий\Desktop\Грамоты\image-29-03-20-12-58-6.jpe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t="7464" r="1966" b="7211"/>
          <a:stretch/>
        </p:blipFill>
        <p:spPr bwMode="auto">
          <a:xfrm>
            <a:off x="-148596" y="4653136"/>
            <a:ext cx="3568468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K:\сканер\ска\2020-03-25_004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00573" y="3795303"/>
            <a:ext cx="2453953" cy="4169618"/>
          </a:xfrm>
          <a:prstGeom prst="rect">
            <a:avLst/>
          </a:prstGeom>
          <a:noFill/>
          <a:ln w="28575">
            <a:solidFill>
              <a:srgbClr val="4BACC6">
                <a:lumMod val="50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247003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Вик-Вик\Рабочий стол\СТОЛ\Фоны для презентаций\Abstract-backgrounds\1680colourback_200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898294"/>
            <a:ext cx="9522689" cy="8856984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771800" y="2420888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436096" y="0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843808" y="4365104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012" y="260648"/>
            <a:ext cx="8573988" cy="57606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Непрерывность профессионального роста учителя</a:t>
            </a:r>
            <a:endParaRPr lang="ru-RU" sz="1200" b="1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1527" y="914236"/>
            <a:ext cx="2863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Профессиональные конкурсы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C:\Users\Рвбочий\Desktop\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7" y="813837"/>
            <a:ext cx="3098800" cy="220599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9" name="Рисунок 8" descr="C:\Users\Рвбочий\Desktop\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12" y="1449988"/>
            <a:ext cx="3123166" cy="2311132"/>
          </a:xfrm>
          <a:prstGeom prst="rect">
            <a:avLst/>
          </a:prstGeom>
          <a:noFill/>
          <a:ln w="19050">
            <a:solidFill>
              <a:srgbClr val="4BACC6">
                <a:lumMod val="50000"/>
              </a:srgbClr>
            </a:solidFill>
          </a:ln>
        </p:spPr>
      </p:pic>
      <p:pic>
        <p:nvPicPr>
          <p:cNvPr id="10" name="Рисунок 9" descr="C:\Users\Рвбочий\Desktop\3.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042"/>
          <a:stretch/>
        </p:blipFill>
        <p:spPr bwMode="auto">
          <a:xfrm>
            <a:off x="6109120" y="1725779"/>
            <a:ext cx="3159646" cy="2128882"/>
          </a:xfrm>
          <a:prstGeom prst="rect">
            <a:avLst/>
          </a:prstGeom>
          <a:noFill/>
          <a:ln w="19050">
            <a:solidFill>
              <a:srgbClr val="4BACC6">
                <a:lumMod val="50000"/>
              </a:srgb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Рвбочий\Desktop\4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75" y="2640603"/>
            <a:ext cx="1826985" cy="2354620"/>
          </a:xfrm>
          <a:prstGeom prst="rect">
            <a:avLst/>
          </a:prstGeom>
          <a:noFill/>
          <a:ln w="19050">
            <a:solidFill>
              <a:srgbClr val="4BACC6">
                <a:lumMod val="50000"/>
              </a:srgbClr>
            </a:solidFill>
          </a:ln>
        </p:spPr>
      </p:pic>
      <p:pic>
        <p:nvPicPr>
          <p:cNvPr id="14" name="Рисунок 13" descr="K:\сканер\ска\2020-03-25_03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46374" y="4611956"/>
            <a:ext cx="2160239" cy="3467477"/>
          </a:xfrm>
          <a:prstGeom prst="rect">
            <a:avLst/>
          </a:prstGeom>
          <a:noFill/>
          <a:ln w="28575">
            <a:solidFill>
              <a:srgbClr val="4BACC6">
                <a:lumMod val="75000"/>
              </a:srgbClr>
            </a:solidFill>
          </a:ln>
        </p:spPr>
      </p:pic>
      <p:pic>
        <p:nvPicPr>
          <p:cNvPr id="16" name="Рисунок 15" descr="K:\сканер\ска\2020-03-25_040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94" y="5058713"/>
            <a:ext cx="1804065" cy="2326114"/>
          </a:xfrm>
          <a:prstGeom prst="rect">
            <a:avLst/>
          </a:prstGeom>
          <a:noFill/>
          <a:ln w="28575">
            <a:solidFill>
              <a:sysClr val="windowText" lastClr="000000"/>
            </a:solidFill>
          </a:ln>
        </p:spPr>
      </p:pic>
      <p:pic>
        <p:nvPicPr>
          <p:cNvPr id="21" name="Рисунок 20" descr="C:\Users\Рвбочий\Desktop\8.pn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900945"/>
            <a:ext cx="2483768" cy="3312368"/>
          </a:xfrm>
          <a:prstGeom prst="rect">
            <a:avLst/>
          </a:prstGeom>
          <a:noFill/>
          <a:ln w="28575">
            <a:solidFill>
              <a:srgbClr val="4BACC6">
                <a:lumMod val="50000"/>
              </a:srgbClr>
            </a:solidFill>
          </a:ln>
        </p:spPr>
      </p:pic>
      <p:pic>
        <p:nvPicPr>
          <p:cNvPr id="13" name="Рисунок 12" descr="K:\сканер\ска\2020-03-25_005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91882" y="2693645"/>
            <a:ext cx="1985674" cy="3456384"/>
          </a:xfrm>
          <a:prstGeom prst="rect">
            <a:avLst/>
          </a:prstGeom>
          <a:noFill/>
          <a:ln w="28575">
            <a:solidFill>
              <a:srgbClr val="4BACC6">
                <a:lumMod val="50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86720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68897578"/>
              </p:ext>
            </p:extLst>
          </p:nvPr>
        </p:nvGraphicFramePr>
        <p:xfrm>
          <a:off x="305779" y="785794"/>
          <a:ext cx="8532440" cy="5712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695666" y="116632"/>
            <a:ext cx="56803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Повышение квалификации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K:\003-2Б\Коллаж\17.10.24\IMG_0002.JPG" hidden="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8" y="28600"/>
            <a:ext cx="8532440" cy="6715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444"/>
            <a:ext cx="9251267" cy="665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75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K:\003-2Б\Коллаж\17.10.24\IMG_002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6" r="7142"/>
          <a:stretch/>
        </p:blipFill>
        <p:spPr bwMode="auto">
          <a:xfrm>
            <a:off x="3288493" y="2191569"/>
            <a:ext cx="2873294" cy="2230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K:\Бойко\ЛАЗАРЕВА  КАФЕДРА\IMG_20191022_09470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0"/>
          <a:stretch/>
        </p:blipFill>
        <p:spPr bwMode="auto">
          <a:xfrm>
            <a:off x="354697" y="1988840"/>
            <a:ext cx="3058280" cy="2433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K:\сканер\папка отчет\IMG_20200325_12031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13" y="185243"/>
            <a:ext cx="2865125" cy="1973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493" y="116632"/>
            <a:ext cx="2723668" cy="2045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L:\ФОТО 2 КЛАСС\Новая папка\DSCN113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6675"/>
            <a:ext cx="2825374" cy="2095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K:\003-2Б\Коллаж\17.10.24\IMG_0044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2" t="-76" r="7563" b="76"/>
          <a:stretch/>
        </p:blipFill>
        <p:spPr bwMode="auto">
          <a:xfrm>
            <a:off x="6156176" y="2273647"/>
            <a:ext cx="2758891" cy="2148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 flipV="1">
            <a:off x="1243551" y="1412776"/>
            <a:ext cx="5104037" cy="2130375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endParaRPr lang="ru-RU" sz="2000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3888" y="2273647"/>
            <a:ext cx="2417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K:\003-2Б\Коллаж\17.10.24\IMG_0055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" t="5316" b="2929"/>
          <a:stretch/>
        </p:blipFill>
        <p:spPr bwMode="auto">
          <a:xfrm>
            <a:off x="354698" y="4581128"/>
            <a:ext cx="3058280" cy="2022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C:\Users\Рвбочий\AppData\Local\Temp\Rar$DIa1172.37446\DSC_5393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4" b="5981"/>
          <a:stretch/>
        </p:blipFill>
        <p:spPr bwMode="auto">
          <a:xfrm>
            <a:off x="6154613" y="4568899"/>
            <a:ext cx="2702008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C:\Users\Рвбочий\AppData\Local\Temp\Rar$DIa1172.330\DSC_5451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" t="7398" r="12232"/>
          <a:stretch/>
        </p:blipFill>
        <p:spPr bwMode="auto">
          <a:xfrm>
            <a:off x="3412978" y="4536306"/>
            <a:ext cx="2867888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Вик-Вик\Рабочий стол\СТОЛ\Фоны для презентаций\Abstract-backgrounds\1680colourback_200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53634" y="-194817"/>
            <a:ext cx="9271856" cy="71097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0"/>
            <a:ext cx="8424936" cy="1285859"/>
          </a:xfrm>
          <a:noFill/>
        </p:spPr>
        <p:txBody>
          <a:bodyPr>
            <a:normAutofit/>
          </a:bodyPr>
          <a:lstStyle/>
          <a:p>
            <a:pPr lvl="0">
              <a:lnSpc>
                <a:spcPct val="95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374C8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Размещение  учебно-методического пособия </a:t>
            </a:r>
            <a:br>
              <a:rPr lang="ru-RU" sz="2800" b="1" dirty="0">
                <a:solidFill>
                  <a:srgbClr val="374C8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374C8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в свободном доступе в Интернет</a:t>
            </a:r>
            <a:br>
              <a:rPr lang="ru-RU" sz="2800" b="1" dirty="0">
                <a:solidFill>
                  <a:srgbClr val="374C8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 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68" y="2636912"/>
            <a:ext cx="5248604" cy="264947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</a:p>
          <a:p>
            <a:endParaRPr lang="ru-RU" sz="2800" b="1" dirty="0" smtClean="0">
              <a:solidFill>
                <a:srgbClr val="C00000"/>
              </a:solidFill>
            </a:endParaRPr>
          </a:p>
          <a:p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3797660" y="1551520"/>
            <a:ext cx="5346340" cy="101338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algn="ctr">
              <a:lnSpc>
                <a:spcPct val="170000"/>
              </a:lnSpc>
              <a:spcBef>
                <a:spcPct val="20000"/>
              </a:spcBef>
              <a:defRPr/>
            </a:pPr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0" y="5072074"/>
            <a:ext cx="9144000" cy="1785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564148"/>
            <a:ext cx="8352928" cy="501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5000"/>
              </a:lnSpc>
            </a:pPr>
            <a:endParaRPr lang="ru-RU" sz="2800" b="1" dirty="0">
              <a:solidFill>
                <a:srgbClr val="374C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C:\Users\Рвбочий\Desktop\Свидетельство проекта infourok.ru №ЙФ84590200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727686"/>
            <a:ext cx="1866061" cy="264085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8" y="1124744"/>
            <a:ext cx="5760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rgbClr val="000000"/>
                </a:solidFill>
              </a:rPr>
              <a:t> </a:t>
            </a:r>
            <a:endParaRPr lang="ru-RU" dirty="0"/>
          </a:p>
          <a:p>
            <a:endParaRPr lang="ru-RU" b="0" dirty="0">
              <a:solidFill>
                <a:srgbClr val="000000"/>
              </a:solidFill>
              <a:effectLst/>
            </a:endParaRPr>
          </a:p>
        </p:txBody>
      </p:sp>
      <p:sp>
        <p:nvSpPr>
          <p:cNvPr id="8" name="AutoShape 5" descr="Инфоур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419618" y="3194127"/>
            <a:ext cx="561687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5B97BF"/>
                </a:solidFill>
                <a:latin typeface="Open Sans"/>
              </a:rPr>
              <a:t> </a:t>
            </a:r>
            <a:endParaRPr lang="ru-RU" sz="1600" b="1" dirty="0">
              <a:solidFill>
                <a:srgbClr val="000000"/>
              </a:solidFill>
              <a:latin typeface="Open Sans"/>
            </a:endParaRPr>
          </a:p>
          <a:p>
            <a:r>
              <a:rPr lang="ru-RU" dirty="0" smtClean="0">
                <a:solidFill>
                  <a:srgbClr val="72BB4C"/>
                </a:solidFill>
                <a:latin typeface="Open Sans"/>
              </a:rPr>
              <a:t> </a:t>
            </a:r>
            <a:endParaRPr lang="ru-RU" dirty="0">
              <a:solidFill>
                <a:srgbClr val="666666"/>
              </a:solidFill>
              <a:latin typeface="Open Sans"/>
            </a:endParaRPr>
          </a:p>
          <a:p>
            <a:r>
              <a:rPr lang="ru-RU" b="1" dirty="0" smtClean="0">
                <a:solidFill>
                  <a:srgbClr val="000000"/>
                </a:solidFill>
                <a:latin typeface="Open Sans"/>
              </a:rPr>
              <a:t> </a:t>
            </a:r>
            <a:endParaRPr lang="ru-RU" b="1" i="0" dirty="0">
              <a:solidFill>
                <a:srgbClr val="000000"/>
              </a:solidFill>
              <a:effectLst/>
              <a:latin typeface="Open Sans"/>
            </a:endParaRPr>
          </a:p>
        </p:txBody>
      </p:sp>
      <p:pic>
        <p:nvPicPr>
          <p:cNvPr id="13314" name="Picture 2" descr="C:\Users\Рвбочий\Desktop\Снимок сайт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124743"/>
            <a:ext cx="3645197" cy="246685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Рвбочий\Desktop\Снимок экрана инфоурок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512" y="3760907"/>
            <a:ext cx="4278508" cy="25744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4" name="Рисунок 13" descr="C:\Users\Рвбочий\Desktop\Скрин сайта продленка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872" y="1124743"/>
            <a:ext cx="4305622" cy="251565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5" name="Рисунок 14" descr="C:\Users\Рвбочий\Desktop\Screenshot_1продленка2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27686"/>
            <a:ext cx="1800200" cy="264085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16839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Вик-Вик\Рабочий стол\СТОЛ\Фоны для презентаций\Abstract-backgrounds\1680colourback_200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91362" y="0"/>
            <a:ext cx="9326724" cy="71097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0"/>
            <a:ext cx="8424936" cy="1285859"/>
          </a:xfrm>
          <a:noFill/>
        </p:spPr>
        <p:txBody>
          <a:bodyPr>
            <a:normAutofit/>
          </a:bodyPr>
          <a:lstStyle/>
          <a:p>
            <a:pPr lvl="0">
              <a:lnSpc>
                <a:spcPct val="95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374C8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Творческие работы детей</a:t>
            </a:r>
            <a:r>
              <a:rPr lang="ru-RU" sz="2800" b="1" dirty="0">
                <a:solidFill>
                  <a:srgbClr val="374C8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374C8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 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68" y="2636912"/>
            <a:ext cx="5248604" cy="264947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</a:p>
          <a:p>
            <a:endParaRPr lang="ru-RU" sz="2800" b="1" dirty="0" smtClean="0">
              <a:solidFill>
                <a:srgbClr val="C00000"/>
              </a:solidFill>
            </a:endParaRPr>
          </a:p>
          <a:p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3797660" y="1551520"/>
            <a:ext cx="5346340" cy="101338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algn="ctr">
              <a:lnSpc>
                <a:spcPct val="170000"/>
              </a:lnSpc>
              <a:spcBef>
                <a:spcPct val="20000"/>
              </a:spcBef>
              <a:defRPr/>
            </a:pPr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0" y="5072074"/>
            <a:ext cx="9144000" cy="1785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564148"/>
            <a:ext cx="8352928" cy="501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5000"/>
              </a:lnSpc>
            </a:pPr>
            <a:endParaRPr lang="ru-RU" sz="2800" b="1" dirty="0">
              <a:solidFill>
                <a:srgbClr val="374C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83768" y="1124744"/>
            <a:ext cx="5760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rgbClr val="000000"/>
                </a:solidFill>
              </a:rPr>
              <a:t>  </a:t>
            </a:r>
            <a:endParaRPr lang="ru-RU" b="0" dirty="0">
              <a:solidFill>
                <a:srgbClr val="000000"/>
              </a:solidFill>
              <a:effectLst/>
            </a:endParaRPr>
          </a:p>
        </p:txBody>
      </p:sp>
      <p:sp>
        <p:nvSpPr>
          <p:cNvPr id="8" name="AutoShape 5" descr="Инфоур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419618" y="3194127"/>
            <a:ext cx="5616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2BB4C"/>
                </a:solidFill>
                <a:latin typeface="Open Sans"/>
              </a:rPr>
              <a:t> </a:t>
            </a:r>
            <a:endParaRPr lang="ru-RU" dirty="0">
              <a:solidFill>
                <a:srgbClr val="666666"/>
              </a:solidFill>
              <a:latin typeface="Open Sans"/>
            </a:endParaRPr>
          </a:p>
          <a:p>
            <a:r>
              <a:rPr lang="ru-RU" b="1" dirty="0" smtClean="0">
                <a:solidFill>
                  <a:srgbClr val="000000"/>
                </a:solidFill>
                <a:latin typeface="Open Sans"/>
              </a:rPr>
              <a:t> </a:t>
            </a:r>
            <a:endParaRPr lang="ru-RU" b="1" i="0" dirty="0">
              <a:solidFill>
                <a:srgbClr val="000000"/>
              </a:solidFill>
              <a:effectLst/>
              <a:latin typeface="Open San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362" y="737617"/>
            <a:ext cx="9335883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015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Вик-Вик\Рабочий стол\СТОЛ\Фоны для презентаций\Abstract-backgrounds\1680colourback_200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96552" y="116632"/>
            <a:ext cx="9720114" cy="7046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/>
            </a:r>
            <a:br>
              <a:rPr lang="ru-RU" sz="2400" b="1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</a:br>
            <a:endParaRPr lang="ru-RU" sz="2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5220072" y="4643446"/>
            <a:ext cx="392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415498"/>
            <a:ext cx="892899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0" cap="none" spc="0" normalizeH="0" baseline="0" noProof="0" dirty="0" smtClean="0">
                <a:ln>
                  <a:noFill/>
                </a:ln>
                <a:solidFill>
                  <a:srgbClr val="374C8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Высокие учебные результаты обучающихся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110977137"/>
              </p:ext>
            </p:extLst>
          </p:nvPr>
        </p:nvGraphicFramePr>
        <p:xfrm>
          <a:off x="755576" y="1031050"/>
          <a:ext cx="4680520" cy="2757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538330096"/>
              </p:ext>
            </p:extLst>
          </p:nvPr>
        </p:nvGraphicFramePr>
        <p:xfrm>
          <a:off x="3995936" y="4005064"/>
          <a:ext cx="5086350" cy="2733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Вик-Вик\Рабочий стол\СТОЛ\Фоны для презентаций\Abstract-backgrounds\1680colourback_200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97597" y="-2790"/>
            <a:ext cx="9659692" cy="704664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/>
            </a:r>
            <a:br>
              <a:rPr lang="ru-RU" sz="2400" b="1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</a:br>
            <a:endParaRPr lang="ru-RU" sz="2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5328592" y="4643446"/>
            <a:ext cx="392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415498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38499"/>
            <a:ext cx="59887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74C81"/>
                </a:solidFill>
                <a:effectLst/>
                <a:uLnTx/>
                <a:uFillTx/>
                <a:latin typeface="Times New Roman"/>
                <a:ea typeface="Times New Roman"/>
                <a:cs typeface="+mj-cs"/>
              </a:rPr>
              <a:t>Независимое диагностическое обследование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697851083"/>
              </p:ext>
            </p:extLst>
          </p:nvPr>
        </p:nvGraphicFramePr>
        <p:xfrm>
          <a:off x="323528" y="1484784"/>
          <a:ext cx="8066037" cy="5040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2564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" t="1138" r="6490" b="-1138"/>
          <a:stretch/>
        </p:blipFill>
        <p:spPr bwMode="auto">
          <a:xfrm>
            <a:off x="400050" y="4484879"/>
            <a:ext cx="2443758" cy="225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916832"/>
            <a:ext cx="7740352" cy="576064"/>
          </a:xfrm>
        </p:spPr>
        <p:txBody>
          <a:bodyPr>
            <a:normAutofit fontScale="90000"/>
          </a:bodyPr>
          <a:lstStyle/>
          <a:p>
            <a:r>
              <a:rPr lang="ru-RU" sz="2200" b="1" cap="all" dirty="0" smtClean="0">
                <a:solidFill>
                  <a:srgbClr val="C00000"/>
                </a:solidFill>
              </a:rPr>
              <a:t/>
            </a:r>
            <a:br>
              <a:rPr lang="ru-RU" sz="2200" b="1" cap="all" dirty="0" smtClean="0">
                <a:solidFill>
                  <a:srgbClr val="C00000"/>
                </a:solidFill>
              </a:rPr>
            </a:br>
            <a:r>
              <a:rPr lang="ru-RU" sz="2000" b="1" cap="all" dirty="0" smtClean="0">
                <a:solidFill>
                  <a:srgbClr val="990000"/>
                </a:solidFill>
              </a:rPr>
              <a:t>У</a:t>
            </a:r>
            <a:r>
              <a:rPr lang="ru-RU" sz="2000" b="1" dirty="0" smtClean="0">
                <a:solidFill>
                  <a:srgbClr val="990000"/>
                </a:solidFill>
                <a:latin typeface="Book Antiqua" pitchFamily="18" charset="0"/>
              </a:rPr>
              <a:t>частие учащихся во всероссийской олимпиаде </a:t>
            </a:r>
            <a:br>
              <a:rPr lang="ru-RU" sz="2000" b="1" dirty="0" smtClean="0">
                <a:solidFill>
                  <a:srgbClr val="990000"/>
                </a:solidFill>
                <a:latin typeface="Book Antiqua" pitchFamily="18" charset="0"/>
              </a:rPr>
            </a:br>
            <a:r>
              <a:rPr lang="ru-RU" sz="2000" b="1" dirty="0" smtClean="0">
                <a:solidFill>
                  <a:srgbClr val="990000"/>
                </a:solidFill>
                <a:latin typeface="Book Antiqua" pitchFamily="18" charset="0"/>
              </a:rPr>
              <a:t>школьников по русскому языку</a:t>
            </a:r>
            <a:r>
              <a:rPr lang="ru-RU" sz="2400" dirty="0" smtClean="0">
                <a:solidFill>
                  <a:srgbClr val="990000"/>
                </a:solidFill>
              </a:rPr>
              <a:t/>
            </a:r>
            <a:br>
              <a:rPr lang="ru-RU" sz="2400" dirty="0" smtClean="0">
                <a:solidFill>
                  <a:srgbClr val="990000"/>
                </a:solidFill>
              </a:rPr>
            </a:br>
            <a:endParaRPr lang="ru-RU" sz="2400" dirty="0">
              <a:solidFill>
                <a:srgbClr val="990000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240086094"/>
              </p:ext>
            </p:extLst>
          </p:nvPr>
        </p:nvGraphicFramePr>
        <p:xfrm>
          <a:off x="0" y="836712"/>
          <a:ext cx="7596336" cy="1061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42817921"/>
              </p:ext>
            </p:extLst>
          </p:nvPr>
        </p:nvGraphicFramePr>
        <p:xfrm>
          <a:off x="0" y="2492896"/>
          <a:ext cx="7740352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0" y="1"/>
            <a:ext cx="7812360" cy="764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+mj-lt"/>
                <a:ea typeface="+mj-ea"/>
                <a:cs typeface="+mj-cs"/>
              </a:rPr>
              <a:t>У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частие учащихся во  всероссийской олимпиаде школьников по математике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245789173"/>
              </p:ext>
            </p:extLst>
          </p:nvPr>
        </p:nvGraphicFramePr>
        <p:xfrm>
          <a:off x="107504" y="3501008"/>
          <a:ext cx="7632848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" name="Стрелка вправо 3"/>
          <p:cNvSpPr/>
          <p:nvPr/>
        </p:nvSpPr>
        <p:spPr>
          <a:xfrm flipH="1">
            <a:off x="2602887" y="4365104"/>
            <a:ext cx="4968552" cy="2376264"/>
          </a:xfrm>
          <a:prstGeom prst="rightArrow">
            <a:avLst>
              <a:gd name="adj1" fmla="val 68141"/>
              <a:gd name="adj2" fmla="val 34960"/>
            </a:avLst>
          </a:prstGeom>
          <a:solidFill>
            <a:schemeClr val="accent1">
              <a:lumMod val="60000"/>
              <a:lumOff val="4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100" b="1" dirty="0" smtClean="0">
                <a:solidFill>
                  <a:srgbClr val="1F497D">
                    <a:lumMod val="75000"/>
                  </a:srgbClr>
                </a:solidFill>
              </a:rPr>
              <a:t>Фонд президентских грантов Проект: «Язык-духовный код нации(духовные перспективы России на рубеже веков)»</a:t>
            </a:r>
          </a:p>
          <a:p>
            <a:pPr lvl="0"/>
            <a:r>
              <a:rPr lang="ru-RU" sz="1100" b="1" dirty="0" smtClean="0">
                <a:solidFill>
                  <a:srgbClr val="1F497D">
                    <a:lumMod val="75000"/>
                  </a:srgbClr>
                </a:solidFill>
              </a:rPr>
              <a:t>Диплом победителя конкурса </a:t>
            </a:r>
            <a:r>
              <a:rPr lang="ru-RU" sz="1100" b="1" dirty="0" err="1" smtClean="0">
                <a:solidFill>
                  <a:srgbClr val="1F497D">
                    <a:lumMod val="75000"/>
                  </a:srgbClr>
                </a:solidFill>
              </a:rPr>
              <a:t>Пепчук</a:t>
            </a:r>
            <a:r>
              <a:rPr lang="ru-RU" sz="1100" b="1" dirty="0" smtClean="0">
                <a:solidFill>
                  <a:srgbClr val="1F497D">
                    <a:lumMod val="75000"/>
                  </a:srgbClr>
                </a:solidFill>
              </a:rPr>
              <a:t> Никита</a:t>
            </a:r>
          </a:p>
          <a:p>
            <a:pPr lvl="0"/>
            <a:r>
              <a:rPr lang="ru-RU" sz="1100" b="1" dirty="0" smtClean="0">
                <a:solidFill>
                  <a:srgbClr val="1F497D">
                    <a:lumMod val="75000"/>
                  </a:srgbClr>
                </a:solidFill>
              </a:rPr>
              <a:t>Вручает глава Зерноградского района  Сердюков Александр Николаевич</a:t>
            </a:r>
            <a:endParaRPr lang="ru-RU" sz="1100" b="1" dirty="0">
              <a:solidFill>
                <a:srgbClr val="1F497D">
                  <a:lumMod val="75000"/>
                </a:srgbClr>
              </a:solidFill>
            </a:endParaRPr>
          </a:p>
        </p:txBody>
      </p:sp>
      <p:pic>
        <p:nvPicPr>
          <p:cNvPr id="18" name="Рисунок 17" descr="K:\003-2Б\JPEG\16.jpg"/>
          <p:cNvPicPr/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1" t="7303" r="19150" b="34832"/>
          <a:stretch/>
        </p:blipFill>
        <p:spPr bwMode="auto">
          <a:xfrm>
            <a:off x="7812359" y="720936"/>
            <a:ext cx="872619" cy="1223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K:\003-2Б\JPEG\13.jpg"/>
          <p:cNvPicPr/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3" t="17265" r="27168" b="44982"/>
          <a:stretch/>
        </p:blipFill>
        <p:spPr bwMode="auto">
          <a:xfrm>
            <a:off x="7812360" y="2074987"/>
            <a:ext cx="872619" cy="1296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 descr="K:\003-2Б\JPEG\21.jpg"/>
          <p:cNvPicPr/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6" t="10526" r="12630" b="34869"/>
          <a:stretch/>
        </p:blipFill>
        <p:spPr bwMode="auto">
          <a:xfrm>
            <a:off x="7801469" y="3501008"/>
            <a:ext cx="894400" cy="1194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 descr="K:\сканер\ска\2020-03-25_079.jpg"/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439" y="4797152"/>
            <a:ext cx="1296040" cy="1672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72008" y="1837977"/>
            <a:ext cx="7740352" cy="576064"/>
          </a:xfrm>
        </p:spPr>
        <p:txBody>
          <a:bodyPr>
            <a:normAutofit fontScale="90000"/>
          </a:bodyPr>
          <a:lstStyle/>
          <a:p>
            <a:r>
              <a:rPr lang="ru-RU" sz="2200" b="1" cap="all" dirty="0" smtClean="0">
                <a:solidFill>
                  <a:srgbClr val="C00000"/>
                </a:solidFill>
              </a:rPr>
              <a:t/>
            </a:r>
            <a:br>
              <a:rPr lang="ru-RU" sz="2200" b="1" cap="all" dirty="0" smtClean="0">
                <a:solidFill>
                  <a:srgbClr val="C00000"/>
                </a:solidFill>
              </a:rPr>
            </a:br>
            <a:r>
              <a:rPr lang="ru-RU" sz="1800" b="1" cap="all" dirty="0" smtClean="0">
                <a:solidFill>
                  <a:srgbClr val="990000"/>
                </a:solidFill>
              </a:rPr>
              <a:t> </a:t>
            </a:r>
            <a:endParaRPr lang="ru-RU" sz="2400" dirty="0">
              <a:solidFill>
                <a:srgbClr val="990000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051260504"/>
              </p:ext>
            </p:extLst>
          </p:nvPr>
        </p:nvGraphicFramePr>
        <p:xfrm>
          <a:off x="0" y="836712"/>
          <a:ext cx="7596336" cy="1061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942057443"/>
              </p:ext>
            </p:extLst>
          </p:nvPr>
        </p:nvGraphicFramePr>
        <p:xfrm>
          <a:off x="44202" y="2060848"/>
          <a:ext cx="7740352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7596336" cy="5623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500" b="1" dirty="0" smtClean="0">
                <a:solidFill>
                  <a:srgbClr val="C00000"/>
                </a:solidFill>
                <a:latin typeface="Book Antiqua" pitchFamily="18" charset="0"/>
                <a:ea typeface="+mj-ea"/>
                <a:cs typeface="+mj-cs"/>
              </a:rPr>
              <a:t>ОЧНОЕ УЧАСТИЕ УЧАЩИХСЯ  </a:t>
            </a:r>
            <a:r>
              <a:rPr lang="ru-RU" sz="2500" b="1" dirty="0">
                <a:solidFill>
                  <a:srgbClr val="C00000"/>
                </a:solidFill>
                <a:latin typeface="Book Antiqua" pitchFamily="18" charset="0"/>
                <a:ea typeface="+mj-ea"/>
                <a:cs typeface="+mj-cs"/>
              </a:rPr>
              <a:t>ВО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ВСЕРОССИЙСКИХ ФЕСТИВАЛЯХ 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 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Стрелка вправо 3"/>
          <p:cNvSpPr/>
          <p:nvPr/>
        </p:nvSpPr>
        <p:spPr>
          <a:xfrm flipH="1">
            <a:off x="2555776" y="3510486"/>
            <a:ext cx="4320480" cy="3001282"/>
          </a:xfrm>
          <a:prstGeom prst="rightArrow">
            <a:avLst>
              <a:gd name="adj1" fmla="val 68141"/>
              <a:gd name="adj2" fmla="val 34960"/>
            </a:avLst>
          </a:prstGeom>
          <a:solidFill>
            <a:schemeClr val="accent1">
              <a:lumMod val="60000"/>
              <a:lumOff val="4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</a:rPr>
              <a:t>Мирошников Андрей </a:t>
            </a: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лауреат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 II</a:t>
            </a: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степени Всероссийского конкурса «Юный исследователь»</a:t>
            </a:r>
            <a:r>
              <a:rPr lang="ru-RU" sz="1100" b="1" dirty="0"/>
              <a:t> </a:t>
            </a:r>
            <a:r>
              <a:rPr lang="ru-RU" sz="1100" b="1" dirty="0">
                <a:solidFill>
                  <a:srgbClr val="002060"/>
                </a:solidFill>
              </a:rPr>
              <a:t>ИНТЕЛЛЕКТ БУДУЩЕГО малая академия наук  Национальная образовательная программа «Интеллектуально творческий потенциал </a:t>
            </a:r>
            <a:r>
              <a:rPr lang="ru-RU" sz="1100" b="1" dirty="0" smtClean="0">
                <a:solidFill>
                  <a:srgbClr val="002060"/>
                </a:solidFill>
              </a:rPr>
              <a:t>России»</a:t>
            </a:r>
          </a:p>
          <a:p>
            <a:pPr lvl="0"/>
            <a:r>
              <a:rPr lang="ru-RU" sz="1100" b="1" i="1" dirty="0" err="1" smtClean="0">
                <a:solidFill>
                  <a:srgbClr val="002060"/>
                </a:solidFill>
              </a:rPr>
              <a:t>Хопрянинов</a:t>
            </a:r>
            <a:r>
              <a:rPr lang="ru-RU" sz="1100" b="1" i="1" dirty="0" smtClean="0">
                <a:solidFill>
                  <a:srgbClr val="002060"/>
                </a:solidFill>
              </a:rPr>
              <a:t> Артем </a:t>
            </a:r>
            <a:r>
              <a:rPr lang="ru-RU" sz="1100" b="1" dirty="0" smtClean="0">
                <a:solidFill>
                  <a:srgbClr val="002060"/>
                </a:solidFill>
              </a:rPr>
              <a:t>лауреат </a:t>
            </a:r>
            <a:r>
              <a:rPr lang="en-US" sz="1100" b="1" dirty="0" smtClean="0">
                <a:solidFill>
                  <a:srgbClr val="002060"/>
                </a:solidFill>
              </a:rPr>
              <a:t>III</a:t>
            </a:r>
            <a:r>
              <a:rPr lang="ru-RU" sz="1100" b="1" dirty="0" smtClean="0">
                <a:solidFill>
                  <a:srgbClr val="002060"/>
                </a:solidFill>
              </a:rPr>
              <a:t> степени  </a:t>
            </a:r>
            <a:r>
              <a:rPr lang="ru-RU" sz="1100" b="1" dirty="0">
                <a:solidFill>
                  <a:srgbClr val="002060"/>
                </a:solidFill>
              </a:rPr>
              <a:t>ИНТЕЛЛЕКТ БУДУЩЕГО малая академия наук  Национальная образовательная программа «Интеллектуально творческий потенциал России</a:t>
            </a:r>
          </a:p>
          <a:p>
            <a:pPr lvl="0"/>
            <a:endParaRPr lang="ru-RU" sz="1100" b="1" dirty="0">
              <a:solidFill>
                <a:srgbClr val="002060"/>
              </a:solidFill>
            </a:endParaRPr>
          </a:p>
          <a:p>
            <a:pPr algn="just"/>
            <a:endParaRPr lang="ru-RU" sz="1200" b="1" dirty="0">
              <a:solidFill>
                <a:srgbClr val="002060"/>
              </a:solidFill>
            </a:endParaRPr>
          </a:p>
        </p:txBody>
      </p:sp>
      <p:pic>
        <p:nvPicPr>
          <p:cNvPr id="15" name="Рисунок 14" descr="C:\Users\Рвбочий\AppData\Local\Temp\Rar$DIa3904.26225\IMG_8477.JP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6049" r="38145" b="7876"/>
          <a:stretch/>
        </p:blipFill>
        <p:spPr bwMode="auto">
          <a:xfrm>
            <a:off x="7956376" y="592880"/>
            <a:ext cx="904875" cy="1395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C:\Users\Рвбочий\AppData\Local\Temp\Rar$DIa3888.9066\IMG_4314.JPG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9" t="14338" r="19920" b="6976"/>
          <a:stretch/>
        </p:blipFill>
        <p:spPr bwMode="auto">
          <a:xfrm>
            <a:off x="7971990" y="2204864"/>
            <a:ext cx="904875" cy="152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K:\003-2Б\JPEG\16.jpg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1" t="7303" r="19150" b="34832"/>
          <a:stretch/>
        </p:blipFill>
        <p:spPr bwMode="auto">
          <a:xfrm>
            <a:off x="179512" y="3708808"/>
            <a:ext cx="1152128" cy="1496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 descr="K:\сканер\ска\2020-03-25_045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61311" y="3714107"/>
            <a:ext cx="1455420" cy="1937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006" y="5253735"/>
            <a:ext cx="2043490" cy="130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 descr="K:\003-2Б\JPEG\27.jpg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6" r="12362" b="15011"/>
          <a:stretch/>
        </p:blipFill>
        <p:spPr bwMode="auto">
          <a:xfrm>
            <a:off x="1259632" y="5204868"/>
            <a:ext cx="1099517" cy="1464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170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Вик-Вик\Рабочий стол\СТОЛ\Фоны для презентаций\Abstract-backgrounds\1680colourback_200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27856" y="-92177"/>
            <a:ext cx="9271856" cy="71097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0"/>
            <a:ext cx="8424936" cy="1285859"/>
          </a:xfrm>
          <a:noFill/>
        </p:spPr>
        <p:txBody>
          <a:bodyPr>
            <a:normAutofit/>
          </a:bodyPr>
          <a:lstStyle/>
          <a:p>
            <a:pPr lvl="0">
              <a:lnSpc>
                <a:spcPct val="95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374C8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ВЫСОКАЯ ОЦЕНКА ДЕЯТЕЛЬНОСТИ УЧИТЕЛЯ</a:t>
            </a:r>
            <a:r>
              <a:rPr lang="ru-RU" sz="1400" b="1" dirty="0" smtClean="0">
                <a:solidFill>
                  <a:srgbClr val="C00000"/>
                </a:solidFill>
              </a:rPr>
              <a:t> 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68" y="2636912"/>
            <a:ext cx="5248604" cy="264947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</a:p>
          <a:p>
            <a:endParaRPr lang="ru-RU" sz="2800" b="1" dirty="0" smtClean="0">
              <a:solidFill>
                <a:srgbClr val="C00000"/>
              </a:solidFill>
            </a:endParaRPr>
          </a:p>
          <a:p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3797660" y="1551520"/>
            <a:ext cx="5346340" cy="101338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algn="ctr">
              <a:lnSpc>
                <a:spcPct val="170000"/>
              </a:lnSpc>
              <a:spcBef>
                <a:spcPct val="20000"/>
              </a:spcBef>
              <a:defRPr/>
            </a:pPr>
            <a:r>
              <a:rPr lang="ru-RU" sz="4800" b="1" dirty="0" smtClean="0">
                <a:solidFill>
                  <a:srgbClr val="EEECE1">
                    <a:lumMod val="25000"/>
                  </a:srgbClr>
                </a:solidFill>
                <a:latin typeface="Arial Black" pitchFamily="34" charset="0"/>
              </a:rPr>
              <a:t> </a:t>
            </a:r>
            <a:endParaRPr lang="ru-RU" sz="2400" b="1" dirty="0" smtClean="0">
              <a:solidFill>
                <a:srgbClr val="F79646">
                  <a:lumMod val="50000"/>
                </a:srgbClr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0" y="5072074"/>
            <a:ext cx="9144000" cy="1785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2400" b="1" dirty="0" smtClean="0">
                <a:solidFill>
                  <a:srgbClr val="F79646">
                    <a:lumMod val="50000"/>
                  </a:srgbClr>
                </a:solidFill>
              </a:rPr>
              <a:t>  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2600" b="1" dirty="0" smtClean="0">
                <a:solidFill>
                  <a:srgbClr val="F79646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564148"/>
            <a:ext cx="8352928" cy="501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endParaRPr lang="ru-RU" sz="2800" b="1" dirty="0">
              <a:solidFill>
                <a:srgbClr val="374C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5" descr="Инфоур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2" name="Рисунок 11" descr="K:\сканер\ска\2020-03-25_01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" t="2352" r="8619" b="2352"/>
          <a:stretch/>
        </p:blipFill>
        <p:spPr bwMode="auto">
          <a:xfrm rot="5400000">
            <a:off x="6060641" y="418416"/>
            <a:ext cx="2299710" cy="307963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3" name="Рисунок 12" descr="K:\сканер\ска\2020-03-25_02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808377"/>
            <a:ext cx="2824937" cy="3391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K:\сканер\ска\2020-03-25_03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8854" y="500240"/>
            <a:ext cx="2224704" cy="290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6" y="4004320"/>
            <a:ext cx="4113503" cy="2853680"/>
          </a:xfrm>
          <a:prstGeom prst="rect">
            <a:avLst/>
          </a:prstGeom>
          <a:noFill/>
          <a:ln>
            <a:solidFill>
              <a:srgbClr val="0E087E"/>
            </a:solidFill>
          </a:ln>
        </p:spPr>
      </p:pic>
      <p:pic>
        <p:nvPicPr>
          <p:cNvPr id="19" name="Рисунок 1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605" y="4004320"/>
            <a:ext cx="4295707" cy="2853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257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3187</TotalTime>
  <Words>1216</Words>
  <Application>Microsoft Office PowerPoint</Application>
  <PresentationFormat>Экран (4:3)</PresentationFormat>
  <Paragraphs>316</Paragraphs>
  <Slides>29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9" baseType="lpstr">
      <vt:lpstr>Aharoni</vt:lpstr>
      <vt:lpstr>Arial</vt:lpstr>
      <vt:lpstr>Arial Black</vt:lpstr>
      <vt:lpstr>Book Antiqua</vt:lpstr>
      <vt:lpstr>Calibri</vt:lpstr>
      <vt:lpstr>Cambria</vt:lpstr>
      <vt:lpstr>Open Sans</vt:lpstr>
      <vt:lpstr>Symbol</vt:lpstr>
      <vt:lpstr>Times New Roman</vt:lpstr>
      <vt:lpstr>Тема Office</vt:lpstr>
      <vt:lpstr> </vt:lpstr>
      <vt:lpstr> </vt:lpstr>
      <vt:lpstr>Размещение  учебно-методического пособия          в свободном доступе в Интернет  </vt:lpstr>
      <vt:lpstr>Творческие работы детей  </vt:lpstr>
      <vt:lpstr>Презентация PowerPoint</vt:lpstr>
      <vt:lpstr>Презентация PowerPoint</vt:lpstr>
      <vt:lpstr> Участие учащихся во всероссийской олимпиаде  школьников по русскому языку </vt:lpstr>
      <vt:lpstr>  </vt:lpstr>
      <vt:lpstr>ВЫСОКАЯ ОЦЕНКА ДЕЯТЕЛЬНОСТИ УЧИТЕЛЯ </vt:lpstr>
      <vt:lpstr>  Высокие результаты внеурочной деятельности обучающихся по учебному предмету</vt:lpstr>
      <vt:lpstr>  Высокие результаты внеурочной деятельности обучающихся по учебному предмету</vt:lpstr>
      <vt:lpstr>Презентация PowerPoint</vt:lpstr>
      <vt:lpstr>  </vt:lpstr>
      <vt:lpstr>Презентация PowerPoint</vt:lpstr>
      <vt:lpstr>Презентация PowerPoint</vt:lpstr>
      <vt:lpstr> </vt:lpstr>
      <vt:lpstr> </vt:lpstr>
      <vt:lpstr> </vt:lpstr>
      <vt:lpstr> </vt:lpstr>
      <vt:lpstr> </vt:lpstr>
      <vt:lpstr> </vt:lpstr>
      <vt:lpstr> </vt:lpstr>
      <vt:lpstr>Диссеминация педагогического опыта</vt:lpstr>
      <vt:lpstr>Непрерывность профессионального роста учителя</vt:lpstr>
      <vt:lpstr>Непрерывность профессионального роста учителя</vt:lpstr>
      <vt:lpstr>Непрерывность профессионального роста учителя</vt:lpstr>
      <vt:lpstr>Презентация PowerPoint</vt:lpstr>
      <vt:lpstr>Презентация PowerPoint</vt:lpstr>
      <vt:lpstr> </vt:lpstr>
    </vt:vector>
  </TitlesOfParts>
  <Company>Школа 60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общеобразовательное учреждение средняя общеобразовательная школа №60 имени пятого гвардейского Донского казачьего кавалерийского Краснознамённого Будапештского корпуса Советского района г. Ростова-на-Дону</dc:title>
  <dc:creator>Вик-Вик</dc:creator>
  <cp:lastModifiedBy>Бачурина</cp:lastModifiedBy>
  <cp:revision>268</cp:revision>
  <dcterms:created xsi:type="dcterms:W3CDTF">2011-04-05T14:37:57Z</dcterms:created>
  <dcterms:modified xsi:type="dcterms:W3CDTF">2020-04-02T05:04:15Z</dcterms:modified>
</cp:coreProperties>
</file>