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1" r:id="rId2"/>
    <p:sldId id="282" r:id="rId3"/>
    <p:sldId id="26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78" r:id="rId15"/>
    <p:sldId id="279" r:id="rId16"/>
    <p:sldId id="28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чт 02.04.20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  конкурса на присуждение премий лучшим учителям за достижения в педагогической деятельности</a:t>
            </a:r>
          </a:p>
          <a:p>
            <a:pPr algn="ctr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2020год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7500990" cy="703282"/>
          </a:xfrm>
        </p:spPr>
        <p:txBody>
          <a:bodyPr/>
          <a:lstStyle/>
          <a:p>
            <a:pPr lvl="1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педагога в деятельности общественно-профессиональных сообществ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Сотрудник\Desktop\пнпо\прилож4\Безымянны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71612"/>
            <a:ext cx="2357454" cy="400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ИННА КОНКУРС ПНПО 2020\ДЛЯ ПНПО\Грамота\Инна грамота 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357298"/>
            <a:ext cx="228601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ИННА КОНКУРС ПНПО 2020\ДЛЯ ПНПО\Грамота\img1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357298"/>
            <a:ext cx="2214578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отрудник\Desktop\пнпо\прилож4\4.......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143380"/>
            <a:ext cx="3143272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972452" cy="98903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привлечения детей с ограниченными возможностями здоровья, а также детей, нуждающихся в социально-педагогической поддержке к различным формам внеурочной деятельности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отрудник\Desktop\пнпо\прилож4\сипр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643050"/>
            <a:ext cx="2859333" cy="428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Инна\Desktop\ДЛЯ ПНПО\прилож4\4.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571612"/>
            <a:ext cx="2714644" cy="444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85818"/>
          </a:xfrm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высокого качества организации образовательного процесса на основе эффективного использования учителем различных образовательных технологий, в том числе дистанционных образовательных технологий или электронного обучения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Сотрудник\Desktop\пнпо\прилож5\5..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3214710" cy="428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отрудник\Desktop\пнпо\прилож5\5.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857364"/>
            <a:ext cx="3071834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00990" cy="84615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Обоснованность и результативность применения современных образовательных технологий, используемых учителем, при реализации инновационного содержания современных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учебно-методических комплексов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Сотрудник\Desktop\пнпо\прилож5\5.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2286016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отрудник\Desktop\пнпо\прилож5\5 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785926"/>
            <a:ext cx="2428892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отрудник\Desktop\пнпо\прилож5\5.5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714488"/>
            <a:ext cx="2286016" cy="35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643866" cy="77472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обучающимися, родителями, педагогической общественностью качества образовательной деятельности, осуществляемой учителем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отрудник\Desktop\пнпо\прилож5\5.6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357298"/>
            <a:ext cx="1785950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отрудник\Desktop\пнпо\прилож5\Безымянный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496"/>
            <a:ext cx="2357454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отрудник\Desktop\пнпо\прилож5\5    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857496"/>
            <a:ext cx="1928826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отрудник\Desktop\пнпо\прилож5\5.....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1962150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Непрерывность  профессионального  развития  учителя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Сотрудник\Desktop\пнпо\прилож 6\6.....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929066"/>
            <a:ext cx="2928958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отрудник\Desktop\пнпо\прилож 6\6,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500174"/>
            <a:ext cx="3000396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отрудник\Desktop\25.03\диплом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643050"/>
            <a:ext cx="1370421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отрудник\Desktop\пнпо\прилож 6\6 8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643050"/>
            <a:ext cx="1571636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отрудник\Desktop\пнпо\прилож 6\6,,,,8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1643050"/>
            <a:ext cx="1500198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Сотрудник\Desktop\пнпо\прилож 6\6..........8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3929066"/>
            <a:ext cx="1428760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Сотрудник\Desktop\пнпо\прилож 6\6......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929066"/>
            <a:ext cx="1500198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Сотрудник\Desktop\пнпо\прилож 6\6...8.jpe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929066"/>
            <a:ext cx="1571636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на\Downloads\ИграеваИА14-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62288"/>
            <a:ext cx="3571900" cy="52527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1997839"/>
            <a:ext cx="4143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профессиональных достижениях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Играевой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Инны Александровны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учителя  начальных классов,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муниципального бюджетного общеобразовательного учреждения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Мечетинской средней общеобразовательной школы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Зерноградского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7215238" cy="1071570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Наличие у учителя собственной методической разработки по преподаваемому предмету, имеющей положительное заключение по итогам апробации в профессиональном сообществе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Сотрудник\Desktop\пнпо\прилож 1\Безымянны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3929090" cy="4214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ripkro.ru/bitrix/templates/noknok_roipk/img/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4"/>
            <a:ext cx="552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714488"/>
            <a:ext cx="2786082" cy="214314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5" cstate="print"/>
          <a:srcRect t="7554" b="4959"/>
          <a:stretch>
            <a:fillRect/>
          </a:stretch>
        </p:blipFill>
        <p:spPr bwMode="auto">
          <a:xfrm>
            <a:off x="4357686" y="3857628"/>
            <a:ext cx="234315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t="9524" b="12698"/>
          <a:stretch>
            <a:fillRect/>
          </a:stretch>
        </p:blipFill>
        <p:spPr bwMode="auto">
          <a:xfrm>
            <a:off x="6715140" y="3786190"/>
            <a:ext cx="1571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Подтвержденные	 документально	положительные оценки профессиональным   сообществом   методической   разработки,   наличие </a:t>
            </a:r>
            <a:r>
              <a:rPr lang="ru-RU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свидетельств ,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подтверждающих  внедрение  в  педагогическую практику инновационного опыта педагога 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6413" t="6961" r="25441" b="55886"/>
          <a:stretch>
            <a:fillRect/>
          </a:stretch>
        </p:blipFill>
        <p:spPr bwMode="auto">
          <a:xfrm>
            <a:off x="785786" y="1928802"/>
            <a:ext cx="378621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l="2565" t="7631" r="2031" b="7630"/>
          <a:stretch>
            <a:fillRect/>
          </a:stretch>
        </p:blipFill>
        <p:spPr bwMode="auto">
          <a:xfrm>
            <a:off x="5000628" y="2214554"/>
            <a:ext cx="350046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358114" cy="642942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Представление содержания методической разработки в форме публикации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отрудник\Desktop\пнпо\прилож 3\Безымянны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2071678"/>
            <a:ext cx="2857520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отрудник\Desktop\пнпо\прилож 1\1.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2071678"/>
            <a:ext cx="1863189" cy="275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Инна\Desktop\ДЛЯ ПНПО\Грамота\публикация обложк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071678"/>
            <a:ext cx="257176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643866" cy="631844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Высокие результаты учебных достижений обучающихся,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которые обучаются у учителя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Сотрудник\Desktop\25.03\Щукина   2 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3929090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Инна\Desktop\ДЛЯ ПНПО\Детские грамоты\похвальны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57298"/>
            <a:ext cx="4000528" cy="2909475"/>
          </a:xfrm>
          <a:prstGeom prst="rect">
            <a:avLst/>
          </a:prstGeom>
          <a:noFill/>
        </p:spPr>
      </p:pic>
      <p:pic>
        <p:nvPicPr>
          <p:cNvPr id="6" name="Рисунок 5" descr="C:\Users\Сотрудник\Desktop\25.03\Щукина  3 Г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500438"/>
            <a:ext cx="2857520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7429552" cy="77472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Высокие результаты внеурочной деятельности обучающихся по учебному предмету, который преподает учитель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отрудник\Desktop\пнпо\прилож 3\3.11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500174"/>
            <a:ext cx="3286148" cy="450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Инна\Desktop\ДЛЯ ПНПО\прилож 3\3.......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86241" y="1614494"/>
            <a:ext cx="4357720" cy="4271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000924" cy="121444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Достижения  обучающихся в конкурсных мероприятиях по предмету, в том числе  во взаимодействии с учреждениями дополнительного образования детей, культуры и спорта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Сотрудник\Desktop\пнпо\прилож 3\3  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2143140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Сотрудник\Desktop\пнпо\прилож 3\3.....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357430"/>
            <a:ext cx="2428892" cy="335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отрудник\Desktop\пнпо\прилож 3\3..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785926"/>
            <a:ext cx="1733550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отрудник\Desktop\пнпо\прилож 3\3.2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357298"/>
            <a:ext cx="1863438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отрудник\Desktop\пнпо\прилож 3\3....2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071942"/>
            <a:ext cx="1621413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829576" cy="71438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учителем условий для адресной работы с различными категориями обучающихся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отрудник\Desktop\пнпо\прилож4\4,,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" b="44496"/>
          <a:stretch>
            <a:fillRect/>
          </a:stretch>
        </p:blipFill>
        <p:spPr bwMode="auto">
          <a:xfrm>
            <a:off x="1142976" y="1500174"/>
            <a:ext cx="2738439" cy="213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отрудник\Desktop\пнпо\прилож4\4,,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1" r="3992"/>
          <a:stretch>
            <a:fillRect/>
          </a:stretch>
        </p:blipFill>
        <p:spPr bwMode="auto">
          <a:xfrm>
            <a:off x="1000100" y="3643314"/>
            <a:ext cx="285752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Инна\Desktop\ДЛЯ ПНПО\прилож4\4....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428736"/>
            <a:ext cx="471457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182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Calibri</vt:lpstr>
      <vt:lpstr>Comic Sans MS</vt:lpstr>
      <vt:lpstr>1_Тема Office</vt:lpstr>
      <vt:lpstr>Презентация PowerPoint</vt:lpstr>
      <vt:lpstr>Презентация PowerPoint</vt:lpstr>
      <vt:lpstr>Наличие у учителя собственной методической разработки по преподаваемому предмету, имеющей положительное заключение по итогам апробации в профессиональном сообществе </vt:lpstr>
      <vt:lpstr>Подтвержденные  документально положительные оценки профессиональным   сообществом   методической   разработки,   наличие свидетельств ,  подтверждающих  внедрение  в  педагогическую практику инновационного опыта педагога </vt:lpstr>
      <vt:lpstr> Представление содержания методической разработки в форме публикации </vt:lpstr>
      <vt:lpstr>Высокие результаты учебных достижений обучающихся,  которые обучаются у учителя </vt:lpstr>
      <vt:lpstr>Высокие результаты внеурочной деятельности обучающихся по учебному предмету, который преподает учитель </vt:lpstr>
      <vt:lpstr>Достижения  обучающихся в конкурсных мероприятиях по предмету, в том числе  во взаимодействии с учреждениями дополнительного образования детей, культуры и спорта</vt:lpstr>
      <vt:lpstr>Создание учителем условий для адресной работы с различными категориями обучающихся  </vt:lpstr>
      <vt:lpstr>Участие педагога в деятельности общественно-профессиональных сообществ  </vt:lpstr>
      <vt:lpstr>Создание условий для привлечения детей с ограниченными возможностями здоровья, а также детей, нуждающихся в социально-педагогической поддержке к различным формам внеурочной деятельности</vt:lpstr>
      <vt:lpstr>Обеспечение высокого качества организации образовательного процесса на основе эффективного использования учителем различных образовательных технологий, в том числе дистанционных образовательных технологий или электронного обучения </vt:lpstr>
      <vt:lpstr>Обоснованность и результативность применения современных образовательных технологий, используемых учителем, при реализации инновационного содержания современных  учебно-методических комплексов</vt:lpstr>
      <vt:lpstr>Оценка обучающимися, родителями, педагогической общественностью качества образовательной деятельности, осуществляемой учителем</vt:lpstr>
      <vt:lpstr>Непрерывность  профессионального  развития  учителя  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Бачурина</cp:lastModifiedBy>
  <cp:revision>86</cp:revision>
  <dcterms:created xsi:type="dcterms:W3CDTF">2014-07-06T18:18:01Z</dcterms:created>
  <dcterms:modified xsi:type="dcterms:W3CDTF">2020-04-02T05:20:23Z</dcterms:modified>
</cp:coreProperties>
</file>