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338" r:id="rId2"/>
    <p:sldId id="366" r:id="rId3"/>
    <p:sldId id="346" r:id="rId4"/>
    <p:sldId id="348" r:id="rId5"/>
    <p:sldId id="349" r:id="rId6"/>
    <p:sldId id="391" r:id="rId7"/>
    <p:sldId id="352" r:id="rId8"/>
    <p:sldId id="353" r:id="rId9"/>
    <p:sldId id="354" r:id="rId10"/>
    <p:sldId id="365" r:id="rId11"/>
    <p:sldId id="371" r:id="rId12"/>
    <p:sldId id="317" r:id="rId13"/>
    <p:sldId id="357" r:id="rId14"/>
    <p:sldId id="359" r:id="rId15"/>
    <p:sldId id="364" r:id="rId16"/>
    <p:sldId id="392" r:id="rId17"/>
    <p:sldId id="361" r:id="rId18"/>
    <p:sldId id="389" r:id="rId19"/>
    <p:sldId id="271" r:id="rId20"/>
    <p:sldId id="373" r:id="rId21"/>
    <p:sldId id="377" r:id="rId22"/>
    <p:sldId id="320" r:id="rId23"/>
    <p:sldId id="380" r:id="rId24"/>
    <p:sldId id="344" r:id="rId25"/>
    <p:sldId id="327" r:id="rId26"/>
    <p:sldId id="378" r:id="rId27"/>
    <p:sldId id="382" r:id="rId28"/>
    <p:sldId id="360" r:id="rId29"/>
    <p:sldId id="333" r:id="rId30"/>
    <p:sldId id="386" r:id="rId31"/>
    <p:sldId id="393" r:id="rId32"/>
    <p:sldId id="394" r:id="rId33"/>
    <p:sldId id="395" r:id="rId34"/>
    <p:sldId id="396" r:id="rId35"/>
    <p:sldId id="397" r:id="rId36"/>
    <p:sldId id="316" r:id="rId37"/>
    <p:sldId id="383" r:id="rId38"/>
    <p:sldId id="384" r:id="rId39"/>
    <p:sldId id="385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506E604-3261-4F88-88C6-EB5069C33529}">
          <p14:sldIdLst>
            <p14:sldId id="338"/>
            <p14:sldId id="366"/>
            <p14:sldId id="346"/>
            <p14:sldId id="348"/>
            <p14:sldId id="349"/>
            <p14:sldId id="391"/>
            <p14:sldId id="352"/>
            <p14:sldId id="353"/>
            <p14:sldId id="354"/>
            <p14:sldId id="365"/>
            <p14:sldId id="371"/>
            <p14:sldId id="317"/>
            <p14:sldId id="357"/>
            <p14:sldId id="359"/>
            <p14:sldId id="364"/>
            <p14:sldId id="392"/>
            <p14:sldId id="361"/>
            <p14:sldId id="389"/>
            <p14:sldId id="271"/>
            <p14:sldId id="373"/>
            <p14:sldId id="377"/>
            <p14:sldId id="320"/>
            <p14:sldId id="380"/>
            <p14:sldId id="344"/>
            <p14:sldId id="327"/>
            <p14:sldId id="378"/>
            <p14:sldId id="382"/>
            <p14:sldId id="360"/>
            <p14:sldId id="333"/>
            <p14:sldId id="386"/>
            <p14:sldId id="393"/>
            <p14:sldId id="394"/>
            <p14:sldId id="395"/>
            <p14:sldId id="396"/>
            <p14:sldId id="397"/>
            <p14:sldId id="316"/>
            <p14:sldId id="383"/>
            <p14:sldId id="384"/>
            <p14:sldId id="385"/>
          </p14:sldIdLst>
        </p14:section>
        <p14:section name="Раздел без заголовка" id="{55B195FA-293B-4A50-A868-0751CA77F2D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5" autoAdjust="0"/>
    <p:restoredTop sz="90598" autoAdjust="0"/>
  </p:normalViewPr>
  <p:slideViewPr>
    <p:cSldViewPr>
      <p:cViewPr varScale="1">
        <p:scale>
          <a:sx n="67" d="100"/>
          <a:sy n="67" d="100"/>
        </p:scale>
        <p:origin x="150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A0910D-69E5-4E07-AC50-78E5B8F53060}" type="doc">
      <dgm:prSet loTypeId="urn:microsoft.com/office/officeart/2005/8/layout/hierarchy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93721C5-B3A0-4445-85DB-769FEF5AFFF9}">
      <dgm:prSet phldrT="[Текст]"/>
      <dgm:spPr/>
      <dgm:t>
        <a:bodyPr/>
        <a:lstStyle/>
        <a:p>
          <a:r>
            <a:rPr lang="ru-RU" dirty="0" smtClean="0"/>
            <a:t>Семейное право</a:t>
          </a:r>
          <a:endParaRPr lang="ru-RU" dirty="0"/>
        </a:p>
      </dgm:t>
    </dgm:pt>
    <dgm:pt modelId="{D91E1E3E-F02F-46FA-810C-EB5B2EC3AB81}" type="parTrans" cxnId="{7F550847-F99D-4B60-B0EF-334637CD7B11}">
      <dgm:prSet/>
      <dgm:spPr/>
      <dgm:t>
        <a:bodyPr/>
        <a:lstStyle/>
        <a:p>
          <a:endParaRPr lang="ru-RU"/>
        </a:p>
      </dgm:t>
    </dgm:pt>
    <dgm:pt modelId="{43B1BA5F-9ED5-4F23-9553-959C3120EF8A}" type="sibTrans" cxnId="{7F550847-F99D-4B60-B0EF-334637CD7B11}">
      <dgm:prSet/>
      <dgm:spPr/>
      <dgm:t>
        <a:bodyPr/>
        <a:lstStyle/>
        <a:p>
          <a:endParaRPr lang="ru-RU"/>
        </a:p>
      </dgm:t>
    </dgm:pt>
    <dgm:pt modelId="{CF7A8A06-7EEF-4439-AA76-62C288A6132F}">
      <dgm:prSet phldrT="[Текст]"/>
      <dgm:spPr/>
      <dgm:t>
        <a:bodyPr/>
        <a:lstStyle/>
        <a:p>
          <a:r>
            <a:rPr lang="ru-RU" dirty="0" smtClean="0"/>
            <a:t>Конституционное право</a:t>
          </a:r>
          <a:endParaRPr lang="ru-RU" dirty="0"/>
        </a:p>
      </dgm:t>
    </dgm:pt>
    <dgm:pt modelId="{147776DC-29AB-4439-A953-11A16B32E876}" type="parTrans" cxnId="{5A4C85D2-2F8A-4085-956D-F3A903910841}">
      <dgm:prSet/>
      <dgm:spPr/>
      <dgm:t>
        <a:bodyPr/>
        <a:lstStyle/>
        <a:p>
          <a:endParaRPr lang="ru-RU"/>
        </a:p>
      </dgm:t>
    </dgm:pt>
    <dgm:pt modelId="{BA83F7D4-A180-4E7A-BB37-42FFA0E74666}" type="sibTrans" cxnId="{5A4C85D2-2F8A-4085-956D-F3A903910841}">
      <dgm:prSet/>
      <dgm:spPr/>
      <dgm:t>
        <a:bodyPr/>
        <a:lstStyle/>
        <a:p>
          <a:endParaRPr lang="ru-RU"/>
        </a:p>
      </dgm:t>
    </dgm:pt>
    <dgm:pt modelId="{AAFCFDEC-B811-4034-8823-323FA2BEEE4D}">
      <dgm:prSet phldrT="[Текст]"/>
      <dgm:spPr/>
      <dgm:t>
        <a:bodyPr/>
        <a:lstStyle/>
        <a:p>
          <a:r>
            <a:rPr lang="ru-RU" dirty="0" smtClean="0"/>
            <a:t>Трудовое право</a:t>
          </a:r>
          <a:endParaRPr lang="ru-RU" dirty="0"/>
        </a:p>
      </dgm:t>
    </dgm:pt>
    <dgm:pt modelId="{C43EDDF9-450E-4C4F-ACAE-E534C1C445CD}" type="parTrans" cxnId="{33DEAFAE-0726-4570-9357-0979E5576A6F}">
      <dgm:prSet/>
      <dgm:spPr/>
      <dgm:t>
        <a:bodyPr/>
        <a:lstStyle/>
        <a:p>
          <a:endParaRPr lang="ru-RU"/>
        </a:p>
      </dgm:t>
    </dgm:pt>
    <dgm:pt modelId="{69824F8A-3AF2-4097-A48B-067A875B6119}" type="sibTrans" cxnId="{33DEAFAE-0726-4570-9357-0979E5576A6F}">
      <dgm:prSet/>
      <dgm:spPr/>
      <dgm:t>
        <a:bodyPr/>
        <a:lstStyle/>
        <a:p>
          <a:endParaRPr lang="ru-RU"/>
        </a:p>
      </dgm:t>
    </dgm:pt>
    <dgm:pt modelId="{2AF983E4-A7CB-4901-AC89-3238B3D58D35}">
      <dgm:prSet phldrT="[Текст]"/>
      <dgm:spPr/>
      <dgm:t>
        <a:bodyPr/>
        <a:lstStyle/>
        <a:p>
          <a:r>
            <a:rPr lang="ru-RU" dirty="0" smtClean="0"/>
            <a:t>Наследственное право</a:t>
          </a:r>
          <a:endParaRPr lang="ru-RU" dirty="0"/>
        </a:p>
      </dgm:t>
    </dgm:pt>
    <dgm:pt modelId="{D3D8E1FB-DD29-4789-8479-8902E3277AC2}" type="parTrans" cxnId="{0D13C5CE-2572-4DC0-A570-28B6E59B45FE}">
      <dgm:prSet/>
      <dgm:spPr/>
      <dgm:t>
        <a:bodyPr/>
        <a:lstStyle/>
        <a:p>
          <a:endParaRPr lang="ru-RU"/>
        </a:p>
      </dgm:t>
    </dgm:pt>
    <dgm:pt modelId="{91EA9F0A-4709-42E9-90FF-F1D20728F619}" type="sibTrans" cxnId="{0D13C5CE-2572-4DC0-A570-28B6E59B45FE}">
      <dgm:prSet/>
      <dgm:spPr/>
      <dgm:t>
        <a:bodyPr/>
        <a:lstStyle/>
        <a:p>
          <a:endParaRPr lang="ru-RU"/>
        </a:p>
      </dgm:t>
    </dgm:pt>
    <dgm:pt modelId="{2CE38CBD-C96E-47BF-B276-55F3E4C5BCFB}">
      <dgm:prSet phldrT="[Текст]"/>
      <dgm:spPr/>
      <dgm:t>
        <a:bodyPr/>
        <a:lstStyle/>
        <a:p>
          <a:r>
            <a:rPr lang="ru-RU" dirty="0" smtClean="0"/>
            <a:t>Право социального обеспечения</a:t>
          </a:r>
          <a:endParaRPr lang="ru-RU" dirty="0"/>
        </a:p>
      </dgm:t>
    </dgm:pt>
    <dgm:pt modelId="{4C85ABFB-F8D6-4181-94DC-8FB6662B1580}" type="parTrans" cxnId="{3B615812-23EC-4075-A4CC-C03A3D6534F5}">
      <dgm:prSet/>
      <dgm:spPr/>
      <dgm:t>
        <a:bodyPr/>
        <a:lstStyle/>
        <a:p>
          <a:endParaRPr lang="ru-RU"/>
        </a:p>
      </dgm:t>
    </dgm:pt>
    <dgm:pt modelId="{EACBFAF8-7261-473E-8205-31F7B387B50E}" type="sibTrans" cxnId="{3B615812-23EC-4075-A4CC-C03A3D6534F5}">
      <dgm:prSet/>
      <dgm:spPr/>
      <dgm:t>
        <a:bodyPr/>
        <a:lstStyle/>
        <a:p>
          <a:endParaRPr lang="ru-RU"/>
        </a:p>
      </dgm:t>
    </dgm:pt>
    <dgm:pt modelId="{A54421C5-B7F4-44F8-AAD2-2A0F52A39DF9}">
      <dgm:prSet phldrT="[Текст]"/>
      <dgm:spPr/>
      <dgm:t>
        <a:bodyPr/>
        <a:lstStyle/>
        <a:p>
          <a:r>
            <a:rPr lang="ru-RU" dirty="0" smtClean="0"/>
            <a:t>Административное, уголовное право</a:t>
          </a:r>
          <a:endParaRPr lang="ru-RU" dirty="0"/>
        </a:p>
      </dgm:t>
    </dgm:pt>
    <dgm:pt modelId="{6BE6F1DC-5E8E-45E4-9835-B4888CA6B900}" type="parTrans" cxnId="{DA7C2711-496B-4C24-B599-7F92AC3D45E3}">
      <dgm:prSet/>
      <dgm:spPr/>
      <dgm:t>
        <a:bodyPr/>
        <a:lstStyle/>
        <a:p>
          <a:endParaRPr lang="ru-RU"/>
        </a:p>
      </dgm:t>
    </dgm:pt>
    <dgm:pt modelId="{AC8E5910-02D8-4F5A-8AA1-5BC20BFDA4E3}" type="sibTrans" cxnId="{DA7C2711-496B-4C24-B599-7F92AC3D45E3}">
      <dgm:prSet/>
      <dgm:spPr/>
      <dgm:t>
        <a:bodyPr/>
        <a:lstStyle/>
        <a:p>
          <a:endParaRPr lang="ru-RU"/>
        </a:p>
      </dgm:t>
    </dgm:pt>
    <dgm:pt modelId="{46FD6B01-64C0-4122-AD77-4F399DC670D7}" type="pres">
      <dgm:prSet presAssocID="{44A0910D-69E5-4E07-AC50-78E5B8F5306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A37FF3E-3870-49F9-A60E-A1C1B66135B7}" type="pres">
      <dgm:prSet presAssocID="{093721C5-B3A0-4445-85DB-769FEF5AFFF9}" presName="vertOne" presStyleCnt="0"/>
      <dgm:spPr/>
    </dgm:pt>
    <dgm:pt modelId="{960C62C1-49E9-4FDB-9F9B-FC793A5ED983}" type="pres">
      <dgm:prSet presAssocID="{093721C5-B3A0-4445-85DB-769FEF5AFFF9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91018D8-0CCC-4453-AB59-64EB792FCEBD}" type="pres">
      <dgm:prSet presAssocID="{093721C5-B3A0-4445-85DB-769FEF5AFFF9}" presName="parTransOne" presStyleCnt="0"/>
      <dgm:spPr/>
    </dgm:pt>
    <dgm:pt modelId="{73AC1AE2-FAE5-4573-9228-22920ECD5FD1}" type="pres">
      <dgm:prSet presAssocID="{093721C5-B3A0-4445-85DB-769FEF5AFFF9}" presName="horzOne" presStyleCnt="0"/>
      <dgm:spPr/>
    </dgm:pt>
    <dgm:pt modelId="{E5205233-AD52-4CD8-8FE4-A851DCA2EAF6}" type="pres">
      <dgm:prSet presAssocID="{CF7A8A06-7EEF-4439-AA76-62C288A6132F}" presName="vertTwo" presStyleCnt="0"/>
      <dgm:spPr/>
    </dgm:pt>
    <dgm:pt modelId="{D7F86F62-7342-4757-8944-68D1F9B8C746}" type="pres">
      <dgm:prSet presAssocID="{CF7A8A06-7EEF-4439-AA76-62C288A6132F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50F4E4-F7BF-4527-991A-4B741C815EA7}" type="pres">
      <dgm:prSet presAssocID="{CF7A8A06-7EEF-4439-AA76-62C288A6132F}" presName="parTransTwo" presStyleCnt="0"/>
      <dgm:spPr/>
    </dgm:pt>
    <dgm:pt modelId="{7AA4398B-25A5-4725-8D13-2111E84A3AB7}" type="pres">
      <dgm:prSet presAssocID="{CF7A8A06-7EEF-4439-AA76-62C288A6132F}" presName="horzTwo" presStyleCnt="0"/>
      <dgm:spPr/>
    </dgm:pt>
    <dgm:pt modelId="{3D2E1A44-A9DE-45EA-9819-CD16D8AD876F}" type="pres">
      <dgm:prSet presAssocID="{AAFCFDEC-B811-4034-8823-323FA2BEEE4D}" presName="vertThree" presStyleCnt="0"/>
      <dgm:spPr/>
    </dgm:pt>
    <dgm:pt modelId="{18E475CB-5C81-4E05-ABDB-6CC97DDC1D29}" type="pres">
      <dgm:prSet presAssocID="{AAFCFDEC-B811-4034-8823-323FA2BEEE4D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0E6137-FA1F-4B14-A9D4-A23323C2C695}" type="pres">
      <dgm:prSet presAssocID="{AAFCFDEC-B811-4034-8823-323FA2BEEE4D}" presName="horzThree" presStyleCnt="0"/>
      <dgm:spPr/>
    </dgm:pt>
    <dgm:pt modelId="{51E056D2-E8B9-4C1D-B149-6BD012F305A8}" type="pres">
      <dgm:prSet presAssocID="{69824F8A-3AF2-4097-A48B-067A875B6119}" presName="sibSpaceThree" presStyleCnt="0"/>
      <dgm:spPr/>
    </dgm:pt>
    <dgm:pt modelId="{D4E65BF8-DDBA-412D-8237-D7A8CEFC9D71}" type="pres">
      <dgm:prSet presAssocID="{2AF983E4-A7CB-4901-AC89-3238B3D58D35}" presName="vertThree" presStyleCnt="0"/>
      <dgm:spPr/>
    </dgm:pt>
    <dgm:pt modelId="{562A8304-4957-4996-BD79-E92375A8B5B3}" type="pres">
      <dgm:prSet presAssocID="{2AF983E4-A7CB-4901-AC89-3238B3D58D35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34CA70-E104-4275-B5A8-7B9F4F5CAE75}" type="pres">
      <dgm:prSet presAssocID="{2AF983E4-A7CB-4901-AC89-3238B3D58D35}" presName="horzThree" presStyleCnt="0"/>
      <dgm:spPr/>
    </dgm:pt>
    <dgm:pt modelId="{1A649BDE-E9F5-4F2C-9EE0-EE3F645B2E84}" type="pres">
      <dgm:prSet presAssocID="{BA83F7D4-A180-4E7A-BB37-42FFA0E74666}" presName="sibSpaceTwo" presStyleCnt="0"/>
      <dgm:spPr/>
    </dgm:pt>
    <dgm:pt modelId="{A2743A99-8941-446A-B5A5-DE53C2CA1678}" type="pres">
      <dgm:prSet presAssocID="{2CE38CBD-C96E-47BF-B276-55F3E4C5BCFB}" presName="vertTwo" presStyleCnt="0"/>
      <dgm:spPr/>
    </dgm:pt>
    <dgm:pt modelId="{744C95E0-B52E-4C95-96AB-7D22088C316B}" type="pres">
      <dgm:prSet presAssocID="{2CE38CBD-C96E-47BF-B276-55F3E4C5BCFB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93D404-5E7B-4A2E-9965-2699829D4264}" type="pres">
      <dgm:prSet presAssocID="{2CE38CBD-C96E-47BF-B276-55F3E4C5BCFB}" presName="parTransTwo" presStyleCnt="0"/>
      <dgm:spPr/>
    </dgm:pt>
    <dgm:pt modelId="{077201F2-349E-4CEB-823B-6770D67AA986}" type="pres">
      <dgm:prSet presAssocID="{2CE38CBD-C96E-47BF-B276-55F3E4C5BCFB}" presName="horzTwo" presStyleCnt="0"/>
      <dgm:spPr/>
    </dgm:pt>
    <dgm:pt modelId="{63F01CFB-AD73-4D32-9D96-933F51D8408A}" type="pres">
      <dgm:prSet presAssocID="{A54421C5-B7F4-44F8-AAD2-2A0F52A39DF9}" presName="vertThree" presStyleCnt="0"/>
      <dgm:spPr/>
    </dgm:pt>
    <dgm:pt modelId="{610D4CE3-CED4-4DAF-A401-FA19B599F680}" type="pres">
      <dgm:prSet presAssocID="{A54421C5-B7F4-44F8-AAD2-2A0F52A39DF9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BD49B6-4573-43B0-8D31-C07CB90A73C3}" type="pres">
      <dgm:prSet presAssocID="{A54421C5-B7F4-44F8-AAD2-2A0F52A39DF9}" presName="horzThree" presStyleCnt="0"/>
      <dgm:spPr/>
    </dgm:pt>
  </dgm:ptLst>
  <dgm:cxnLst>
    <dgm:cxn modelId="{E2DDA359-8DF2-4640-A086-A823EEDCB018}" type="presOf" srcId="{A54421C5-B7F4-44F8-AAD2-2A0F52A39DF9}" destId="{610D4CE3-CED4-4DAF-A401-FA19B599F680}" srcOrd="0" destOrd="0" presId="urn:microsoft.com/office/officeart/2005/8/layout/hierarchy4"/>
    <dgm:cxn modelId="{5A4C85D2-2F8A-4085-956D-F3A903910841}" srcId="{093721C5-B3A0-4445-85DB-769FEF5AFFF9}" destId="{CF7A8A06-7EEF-4439-AA76-62C288A6132F}" srcOrd="0" destOrd="0" parTransId="{147776DC-29AB-4439-A953-11A16B32E876}" sibTransId="{BA83F7D4-A180-4E7A-BB37-42FFA0E74666}"/>
    <dgm:cxn modelId="{33DEAFAE-0726-4570-9357-0979E5576A6F}" srcId="{CF7A8A06-7EEF-4439-AA76-62C288A6132F}" destId="{AAFCFDEC-B811-4034-8823-323FA2BEEE4D}" srcOrd="0" destOrd="0" parTransId="{C43EDDF9-450E-4C4F-ACAE-E534C1C445CD}" sibTransId="{69824F8A-3AF2-4097-A48B-067A875B6119}"/>
    <dgm:cxn modelId="{9D9CD345-010F-4D2B-89D9-381F783085EE}" type="presOf" srcId="{AAFCFDEC-B811-4034-8823-323FA2BEEE4D}" destId="{18E475CB-5C81-4E05-ABDB-6CC97DDC1D29}" srcOrd="0" destOrd="0" presId="urn:microsoft.com/office/officeart/2005/8/layout/hierarchy4"/>
    <dgm:cxn modelId="{F2AC611E-2089-464B-AF1F-FB4C1EC663DB}" type="presOf" srcId="{44A0910D-69E5-4E07-AC50-78E5B8F53060}" destId="{46FD6B01-64C0-4122-AD77-4F399DC670D7}" srcOrd="0" destOrd="0" presId="urn:microsoft.com/office/officeart/2005/8/layout/hierarchy4"/>
    <dgm:cxn modelId="{CBF9A212-4DAE-4E02-8408-E1FE266224E7}" type="presOf" srcId="{CF7A8A06-7EEF-4439-AA76-62C288A6132F}" destId="{D7F86F62-7342-4757-8944-68D1F9B8C746}" srcOrd="0" destOrd="0" presId="urn:microsoft.com/office/officeart/2005/8/layout/hierarchy4"/>
    <dgm:cxn modelId="{3B615812-23EC-4075-A4CC-C03A3D6534F5}" srcId="{093721C5-B3A0-4445-85DB-769FEF5AFFF9}" destId="{2CE38CBD-C96E-47BF-B276-55F3E4C5BCFB}" srcOrd="1" destOrd="0" parTransId="{4C85ABFB-F8D6-4181-94DC-8FB6662B1580}" sibTransId="{EACBFAF8-7261-473E-8205-31F7B387B50E}"/>
    <dgm:cxn modelId="{C0ADBEFF-D1D9-4A3A-B829-21DDA640BEC1}" type="presOf" srcId="{2AF983E4-A7CB-4901-AC89-3238B3D58D35}" destId="{562A8304-4957-4996-BD79-E92375A8B5B3}" srcOrd="0" destOrd="0" presId="urn:microsoft.com/office/officeart/2005/8/layout/hierarchy4"/>
    <dgm:cxn modelId="{DA7C2711-496B-4C24-B599-7F92AC3D45E3}" srcId="{2CE38CBD-C96E-47BF-B276-55F3E4C5BCFB}" destId="{A54421C5-B7F4-44F8-AAD2-2A0F52A39DF9}" srcOrd="0" destOrd="0" parTransId="{6BE6F1DC-5E8E-45E4-9835-B4888CA6B900}" sibTransId="{AC8E5910-02D8-4F5A-8AA1-5BC20BFDA4E3}"/>
    <dgm:cxn modelId="{7F550847-F99D-4B60-B0EF-334637CD7B11}" srcId="{44A0910D-69E5-4E07-AC50-78E5B8F53060}" destId="{093721C5-B3A0-4445-85DB-769FEF5AFFF9}" srcOrd="0" destOrd="0" parTransId="{D91E1E3E-F02F-46FA-810C-EB5B2EC3AB81}" sibTransId="{43B1BA5F-9ED5-4F23-9553-959C3120EF8A}"/>
    <dgm:cxn modelId="{44D8EF38-2934-41BC-8A3D-E352A9B8C927}" type="presOf" srcId="{2CE38CBD-C96E-47BF-B276-55F3E4C5BCFB}" destId="{744C95E0-B52E-4C95-96AB-7D22088C316B}" srcOrd="0" destOrd="0" presId="urn:microsoft.com/office/officeart/2005/8/layout/hierarchy4"/>
    <dgm:cxn modelId="{78095AED-ACD3-407E-AEBC-62DD53A24EBE}" type="presOf" srcId="{093721C5-B3A0-4445-85DB-769FEF5AFFF9}" destId="{960C62C1-49E9-4FDB-9F9B-FC793A5ED983}" srcOrd="0" destOrd="0" presId="urn:microsoft.com/office/officeart/2005/8/layout/hierarchy4"/>
    <dgm:cxn modelId="{0D13C5CE-2572-4DC0-A570-28B6E59B45FE}" srcId="{CF7A8A06-7EEF-4439-AA76-62C288A6132F}" destId="{2AF983E4-A7CB-4901-AC89-3238B3D58D35}" srcOrd="1" destOrd="0" parTransId="{D3D8E1FB-DD29-4789-8479-8902E3277AC2}" sibTransId="{91EA9F0A-4709-42E9-90FF-F1D20728F619}"/>
    <dgm:cxn modelId="{C24D4101-F0D6-4FD1-9E2D-C9BE515E97C3}" type="presParOf" srcId="{46FD6B01-64C0-4122-AD77-4F399DC670D7}" destId="{CA37FF3E-3870-49F9-A60E-A1C1B66135B7}" srcOrd="0" destOrd="0" presId="urn:microsoft.com/office/officeart/2005/8/layout/hierarchy4"/>
    <dgm:cxn modelId="{4808FFE3-A478-4925-A27F-8832662367C9}" type="presParOf" srcId="{CA37FF3E-3870-49F9-A60E-A1C1B66135B7}" destId="{960C62C1-49E9-4FDB-9F9B-FC793A5ED983}" srcOrd="0" destOrd="0" presId="urn:microsoft.com/office/officeart/2005/8/layout/hierarchy4"/>
    <dgm:cxn modelId="{B2E55913-C301-4850-9580-EFFC989A6FB4}" type="presParOf" srcId="{CA37FF3E-3870-49F9-A60E-A1C1B66135B7}" destId="{291018D8-0CCC-4453-AB59-64EB792FCEBD}" srcOrd="1" destOrd="0" presId="urn:microsoft.com/office/officeart/2005/8/layout/hierarchy4"/>
    <dgm:cxn modelId="{A60ACF74-8941-46D7-82D6-CDA1B9915074}" type="presParOf" srcId="{CA37FF3E-3870-49F9-A60E-A1C1B66135B7}" destId="{73AC1AE2-FAE5-4573-9228-22920ECD5FD1}" srcOrd="2" destOrd="0" presId="urn:microsoft.com/office/officeart/2005/8/layout/hierarchy4"/>
    <dgm:cxn modelId="{195BE5F8-2855-4E4F-A111-43B2634A96B9}" type="presParOf" srcId="{73AC1AE2-FAE5-4573-9228-22920ECD5FD1}" destId="{E5205233-AD52-4CD8-8FE4-A851DCA2EAF6}" srcOrd="0" destOrd="0" presId="urn:microsoft.com/office/officeart/2005/8/layout/hierarchy4"/>
    <dgm:cxn modelId="{3858D0A8-9A31-45DC-B65E-148FC3A224F1}" type="presParOf" srcId="{E5205233-AD52-4CD8-8FE4-A851DCA2EAF6}" destId="{D7F86F62-7342-4757-8944-68D1F9B8C746}" srcOrd="0" destOrd="0" presId="urn:microsoft.com/office/officeart/2005/8/layout/hierarchy4"/>
    <dgm:cxn modelId="{47876C88-EBE6-43AF-BE9D-A456CC2DF5D2}" type="presParOf" srcId="{E5205233-AD52-4CD8-8FE4-A851DCA2EAF6}" destId="{1250F4E4-F7BF-4527-991A-4B741C815EA7}" srcOrd="1" destOrd="0" presId="urn:microsoft.com/office/officeart/2005/8/layout/hierarchy4"/>
    <dgm:cxn modelId="{04BBA613-7BDE-40D1-A613-1A4156D6692C}" type="presParOf" srcId="{E5205233-AD52-4CD8-8FE4-A851DCA2EAF6}" destId="{7AA4398B-25A5-4725-8D13-2111E84A3AB7}" srcOrd="2" destOrd="0" presId="urn:microsoft.com/office/officeart/2005/8/layout/hierarchy4"/>
    <dgm:cxn modelId="{A4789B5A-B9F2-410C-BC8C-F26CF4F9CCBD}" type="presParOf" srcId="{7AA4398B-25A5-4725-8D13-2111E84A3AB7}" destId="{3D2E1A44-A9DE-45EA-9819-CD16D8AD876F}" srcOrd="0" destOrd="0" presId="urn:microsoft.com/office/officeart/2005/8/layout/hierarchy4"/>
    <dgm:cxn modelId="{3934349B-1777-45D8-BBA4-BA6C12C8D7E1}" type="presParOf" srcId="{3D2E1A44-A9DE-45EA-9819-CD16D8AD876F}" destId="{18E475CB-5C81-4E05-ABDB-6CC97DDC1D29}" srcOrd="0" destOrd="0" presId="urn:microsoft.com/office/officeart/2005/8/layout/hierarchy4"/>
    <dgm:cxn modelId="{AAC8A036-6ACA-4089-B764-4A8BCAE3F51E}" type="presParOf" srcId="{3D2E1A44-A9DE-45EA-9819-CD16D8AD876F}" destId="{C90E6137-FA1F-4B14-A9D4-A23323C2C695}" srcOrd="1" destOrd="0" presId="urn:microsoft.com/office/officeart/2005/8/layout/hierarchy4"/>
    <dgm:cxn modelId="{428B3063-74C7-49EC-8835-507A301EE8AA}" type="presParOf" srcId="{7AA4398B-25A5-4725-8D13-2111E84A3AB7}" destId="{51E056D2-E8B9-4C1D-B149-6BD012F305A8}" srcOrd="1" destOrd="0" presId="urn:microsoft.com/office/officeart/2005/8/layout/hierarchy4"/>
    <dgm:cxn modelId="{EEEA63B9-98CC-4277-A5CC-4600E0D747CA}" type="presParOf" srcId="{7AA4398B-25A5-4725-8D13-2111E84A3AB7}" destId="{D4E65BF8-DDBA-412D-8237-D7A8CEFC9D71}" srcOrd="2" destOrd="0" presId="urn:microsoft.com/office/officeart/2005/8/layout/hierarchy4"/>
    <dgm:cxn modelId="{B0ED391A-BB40-4CF9-A74D-04D96A50F0B7}" type="presParOf" srcId="{D4E65BF8-DDBA-412D-8237-D7A8CEFC9D71}" destId="{562A8304-4957-4996-BD79-E92375A8B5B3}" srcOrd="0" destOrd="0" presId="urn:microsoft.com/office/officeart/2005/8/layout/hierarchy4"/>
    <dgm:cxn modelId="{DE5A1FAE-2030-4E85-AAC9-AABB5A857CD6}" type="presParOf" srcId="{D4E65BF8-DDBA-412D-8237-D7A8CEFC9D71}" destId="{5434CA70-E104-4275-B5A8-7B9F4F5CAE75}" srcOrd="1" destOrd="0" presId="urn:microsoft.com/office/officeart/2005/8/layout/hierarchy4"/>
    <dgm:cxn modelId="{8BD36574-E671-4D96-97E9-C3013FEF6AAF}" type="presParOf" srcId="{73AC1AE2-FAE5-4573-9228-22920ECD5FD1}" destId="{1A649BDE-E9F5-4F2C-9EE0-EE3F645B2E84}" srcOrd="1" destOrd="0" presId="urn:microsoft.com/office/officeart/2005/8/layout/hierarchy4"/>
    <dgm:cxn modelId="{EBF733CF-CDFB-42AB-859B-04E80FB8D0DD}" type="presParOf" srcId="{73AC1AE2-FAE5-4573-9228-22920ECD5FD1}" destId="{A2743A99-8941-446A-B5A5-DE53C2CA1678}" srcOrd="2" destOrd="0" presId="urn:microsoft.com/office/officeart/2005/8/layout/hierarchy4"/>
    <dgm:cxn modelId="{381340FE-3961-4BBE-9B21-7444D2D80A61}" type="presParOf" srcId="{A2743A99-8941-446A-B5A5-DE53C2CA1678}" destId="{744C95E0-B52E-4C95-96AB-7D22088C316B}" srcOrd="0" destOrd="0" presId="urn:microsoft.com/office/officeart/2005/8/layout/hierarchy4"/>
    <dgm:cxn modelId="{84E2FE91-C270-4855-8ECC-4D75300D9520}" type="presParOf" srcId="{A2743A99-8941-446A-B5A5-DE53C2CA1678}" destId="{0293D404-5E7B-4A2E-9965-2699829D4264}" srcOrd="1" destOrd="0" presId="urn:microsoft.com/office/officeart/2005/8/layout/hierarchy4"/>
    <dgm:cxn modelId="{DB03CFBB-C940-40E0-BDDC-BC27E22BE3C3}" type="presParOf" srcId="{A2743A99-8941-446A-B5A5-DE53C2CA1678}" destId="{077201F2-349E-4CEB-823B-6770D67AA986}" srcOrd="2" destOrd="0" presId="urn:microsoft.com/office/officeart/2005/8/layout/hierarchy4"/>
    <dgm:cxn modelId="{C3FB6F80-72AD-4C06-8127-8F4B6EE9F015}" type="presParOf" srcId="{077201F2-349E-4CEB-823B-6770D67AA986}" destId="{63F01CFB-AD73-4D32-9D96-933F51D8408A}" srcOrd="0" destOrd="0" presId="urn:microsoft.com/office/officeart/2005/8/layout/hierarchy4"/>
    <dgm:cxn modelId="{E7681469-1EEF-4CD9-A735-A8689421D61B}" type="presParOf" srcId="{63F01CFB-AD73-4D32-9D96-933F51D8408A}" destId="{610D4CE3-CED4-4DAF-A401-FA19B599F680}" srcOrd="0" destOrd="0" presId="urn:microsoft.com/office/officeart/2005/8/layout/hierarchy4"/>
    <dgm:cxn modelId="{C832EC3B-DAD1-4584-A990-38769D22307C}" type="presParOf" srcId="{63F01CFB-AD73-4D32-9D96-933F51D8408A}" destId="{81BD49B6-4573-43B0-8D31-C07CB90A73C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AEE3E3-86D8-40CB-BEAE-9A1CBA543E9F}" type="doc">
      <dgm:prSet loTypeId="urn:microsoft.com/office/officeart/2005/8/layout/hierarchy1" loCatId="hierarchy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C0EF4398-00C6-4E36-B3CE-43E5B8F950CC}">
      <dgm:prSet phldrT="[Текст]"/>
      <dgm:spPr/>
      <dgm:t>
        <a:bodyPr/>
        <a:lstStyle/>
        <a:p>
          <a:pPr algn="ctr"/>
          <a:r>
            <a:rPr lang="ru-RU" b="1" dirty="0" smtClean="0">
              <a:solidFill>
                <a:srgbClr val="C00000"/>
              </a:solidFill>
            </a:rPr>
            <a:t>Образовательная программа  внеурочной деятельности по учебному предмету  «Право»</a:t>
          </a:r>
        </a:p>
        <a:p>
          <a:pPr algn="ctr"/>
          <a:r>
            <a:rPr lang="ru-RU" b="1" dirty="0" smtClean="0">
              <a:solidFill>
                <a:srgbClr val="C00000"/>
              </a:solidFill>
            </a:rPr>
            <a:t>«Гражданско-правовое просвещение в образовательной организации МБОУ лицей г.Зернограда» </a:t>
          </a:r>
        </a:p>
        <a:p>
          <a:pPr algn="ctr"/>
          <a:r>
            <a:rPr lang="ru-RU" b="1" dirty="0" smtClean="0">
              <a:solidFill>
                <a:srgbClr val="C00000"/>
              </a:solidFill>
            </a:rPr>
            <a:t>рассчитана на учащихся 1-11 классов</a:t>
          </a:r>
        </a:p>
      </dgm:t>
    </dgm:pt>
    <dgm:pt modelId="{01E22533-5BA8-4EC5-BEF0-3D013452F7CB}" type="parTrans" cxnId="{451B9EEE-0C15-4B28-91FE-F53162876CF2}">
      <dgm:prSet/>
      <dgm:spPr/>
      <dgm:t>
        <a:bodyPr/>
        <a:lstStyle/>
        <a:p>
          <a:endParaRPr lang="ru-RU"/>
        </a:p>
      </dgm:t>
    </dgm:pt>
    <dgm:pt modelId="{B4C556D9-2D19-435E-A416-04615A18A21B}" type="sibTrans" cxnId="{451B9EEE-0C15-4B28-91FE-F53162876CF2}">
      <dgm:prSet/>
      <dgm:spPr/>
      <dgm:t>
        <a:bodyPr/>
        <a:lstStyle/>
        <a:p>
          <a:endParaRPr lang="ru-RU"/>
        </a:p>
      </dgm:t>
    </dgm:pt>
    <dgm:pt modelId="{837E7328-0B74-418F-993A-10C087F01CDB}">
      <dgm:prSet phldrT="[Текст]"/>
      <dgm:spPr/>
      <dgm:t>
        <a:bodyPr/>
        <a:lstStyle/>
        <a:p>
          <a:r>
            <a:rPr lang="ru-RU" dirty="0" smtClean="0"/>
            <a:t>Основная идея: слияние теории с практикой</a:t>
          </a:r>
          <a:endParaRPr lang="ru-RU" dirty="0"/>
        </a:p>
      </dgm:t>
    </dgm:pt>
    <dgm:pt modelId="{32C98C63-0EE8-4B40-9B2D-09E9E50ECFBE}" type="parTrans" cxnId="{2E938376-0623-4ACA-A85D-3829F36C5FA2}">
      <dgm:prSet/>
      <dgm:spPr/>
      <dgm:t>
        <a:bodyPr/>
        <a:lstStyle/>
        <a:p>
          <a:endParaRPr lang="ru-RU"/>
        </a:p>
      </dgm:t>
    </dgm:pt>
    <dgm:pt modelId="{7436DB83-0129-41E5-8480-4D37D97F4210}" type="sibTrans" cxnId="{2E938376-0623-4ACA-A85D-3829F36C5FA2}">
      <dgm:prSet/>
      <dgm:spPr/>
      <dgm:t>
        <a:bodyPr/>
        <a:lstStyle/>
        <a:p>
          <a:endParaRPr lang="ru-RU"/>
        </a:p>
      </dgm:t>
    </dgm:pt>
    <dgm:pt modelId="{814B7EEC-270B-489F-BC6E-08185C470994}">
      <dgm:prSet phldrT="[Текст]"/>
      <dgm:spPr/>
      <dgm:t>
        <a:bodyPr/>
        <a:lstStyle/>
        <a:p>
          <a:r>
            <a:rPr lang="ru-RU" dirty="0" smtClean="0"/>
            <a:t>Направленность: развитие в деятельности</a:t>
          </a:r>
          <a:endParaRPr lang="ru-RU" dirty="0"/>
        </a:p>
      </dgm:t>
    </dgm:pt>
    <dgm:pt modelId="{0AE34526-3DA4-4427-8A2B-3B85F4219393}" type="parTrans" cxnId="{7314CAE8-8564-4989-B763-7B08797CAE60}">
      <dgm:prSet/>
      <dgm:spPr/>
      <dgm:t>
        <a:bodyPr/>
        <a:lstStyle/>
        <a:p>
          <a:endParaRPr lang="ru-RU"/>
        </a:p>
      </dgm:t>
    </dgm:pt>
    <dgm:pt modelId="{972EA042-3867-462C-A5AD-9860F5D24BC2}" type="sibTrans" cxnId="{7314CAE8-8564-4989-B763-7B08797CAE60}">
      <dgm:prSet/>
      <dgm:spPr/>
      <dgm:t>
        <a:bodyPr/>
        <a:lstStyle/>
        <a:p>
          <a:endParaRPr lang="ru-RU"/>
        </a:p>
      </dgm:t>
    </dgm:pt>
    <dgm:pt modelId="{1B8206F7-3F48-4323-A236-BA11DE363A9D}">
      <dgm:prSet phldrT="[Текст]"/>
      <dgm:spPr/>
      <dgm:t>
        <a:bodyPr/>
        <a:lstStyle/>
        <a:p>
          <a:r>
            <a:rPr lang="ru-RU" dirty="0" smtClean="0"/>
            <a:t>Характер: исследовательский, практико-ориентированный</a:t>
          </a:r>
          <a:endParaRPr lang="ru-RU" dirty="0"/>
        </a:p>
      </dgm:t>
    </dgm:pt>
    <dgm:pt modelId="{9724BC33-97F2-4E8E-B926-FBF69E689ED4}" type="parTrans" cxnId="{0ED85D0A-ABEE-4A89-9E6C-566951030D74}">
      <dgm:prSet/>
      <dgm:spPr/>
      <dgm:t>
        <a:bodyPr/>
        <a:lstStyle/>
        <a:p>
          <a:endParaRPr lang="ru-RU"/>
        </a:p>
      </dgm:t>
    </dgm:pt>
    <dgm:pt modelId="{4699B7C1-1C13-4BC0-9FB1-B84BEFECBD7C}" type="sibTrans" cxnId="{0ED85D0A-ABEE-4A89-9E6C-566951030D74}">
      <dgm:prSet/>
      <dgm:spPr/>
      <dgm:t>
        <a:bodyPr/>
        <a:lstStyle/>
        <a:p>
          <a:endParaRPr lang="ru-RU"/>
        </a:p>
      </dgm:t>
    </dgm:pt>
    <dgm:pt modelId="{EFC76651-B308-42CA-A03F-BE073EA1AF62}">
      <dgm:prSet phldrT="[Текст]"/>
      <dgm:spPr/>
      <dgm:t>
        <a:bodyPr/>
        <a:lstStyle/>
        <a:p>
          <a:r>
            <a:rPr lang="ru-RU" dirty="0" smtClean="0"/>
            <a:t>Актуальность: связь  права с общечеловеческими ценностями</a:t>
          </a:r>
          <a:endParaRPr lang="ru-RU" dirty="0"/>
        </a:p>
      </dgm:t>
    </dgm:pt>
    <dgm:pt modelId="{7C08FB38-1EF8-4513-A238-48B9362BC206}" type="parTrans" cxnId="{8F375A8F-614C-4A48-9771-2344014B0F61}">
      <dgm:prSet/>
      <dgm:spPr/>
      <dgm:t>
        <a:bodyPr/>
        <a:lstStyle/>
        <a:p>
          <a:endParaRPr lang="ru-RU"/>
        </a:p>
      </dgm:t>
    </dgm:pt>
    <dgm:pt modelId="{F9011A36-D58C-4B58-AB35-052E7AFAA77F}" type="sibTrans" cxnId="{8F375A8F-614C-4A48-9771-2344014B0F61}">
      <dgm:prSet/>
      <dgm:spPr/>
      <dgm:t>
        <a:bodyPr/>
        <a:lstStyle/>
        <a:p>
          <a:endParaRPr lang="ru-RU"/>
        </a:p>
      </dgm:t>
    </dgm:pt>
    <dgm:pt modelId="{241A059A-D842-4230-B053-4B30B4806FA2}">
      <dgm:prSet phldrT="[Текст]"/>
      <dgm:spPr/>
      <dgm:t>
        <a:bodyPr/>
        <a:lstStyle/>
        <a:p>
          <a:r>
            <a:rPr lang="ru-RU" dirty="0" smtClean="0"/>
            <a:t>Результат: рост качества образования, мотивации  познавательной и творческой деятельности</a:t>
          </a:r>
          <a:endParaRPr lang="ru-RU" dirty="0"/>
        </a:p>
      </dgm:t>
    </dgm:pt>
    <dgm:pt modelId="{C9D329A2-53FD-48C3-A72A-34376ADC20B0}" type="sibTrans" cxnId="{2D324224-F545-41AC-9AF9-C0027385F2FC}">
      <dgm:prSet/>
      <dgm:spPr/>
      <dgm:t>
        <a:bodyPr/>
        <a:lstStyle/>
        <a:p>
          <a:endParaRPr lang="ru-RU"/>
        </a:p>
      </dgm:t>
    </dgm:pt>
    <dgm:pt modelId="{BE1A6E38-5EF2-4028-AEFA-019D10DE8FAB}" type="parTrans" cxnId="{2D324224-F545-41AC-9AF9-C0027385F2FC}">
      <dgm:prSet/>
      <dgm:spPr/>
      <dgm:t>
        <a:bodyPr/>
        <a:lstStyle/>
        <a:p>
          <a:endParaRPr lang="ru-RU"/>
        </a:p>
      </dgm:t>
    </dgm:pt>
    <dgm:pt modelId="{2C08EF31-FA96-4CDE-A7CA-F88F6E32D8A7}" type="pres">
      <dgm:prSet presAssocID="{3BAEE3E3-86D8-40CB-BEAE-9A1CBA543E9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D43FF6F-3EA4-441D-90EA-B4BA011C2CF1}" type="pres">
      <dgm:prSet presAssocID="{C0EF4398-00C6-4E36-B3CE-43E5B8F950CC}" presName="hierRoot1" presStyleCnt="0"/>
      <dgm:spPr/>
    </dgm:pt>
    <dgm:pt modelId="{D1898913-A122-492D-B128-6AE6F3E3AEFC}" type="pres">
      <dgm:prSet presAssocID="{C0EF4398-00C6-4E36-B3CE-43E5B8F950CC}" presName="composite" presStyleCnt="0"/>
      <dgm:spPr/>
    </dgm:pt>
    <dgm:pt modelId="{FD8C0337-4477-4ED7-9645-29DCB47B8F96}" type="pres">
      <dgm:prSet presAssocID="{C0EF4398-00C6-4E36-B3CE-43E5B8F950CC}" presName="background" presStyleLbl="node0" presStyleIdx="0" presStyleCnt="1"/>
      <dgm:spPr/>
    </dgm:pt>
    <dgm:pt modelId="{071B2C78-2C18-4750-97E0-A7E8D70921FE}" type="pres">
      <dgm:prSet presAssocID="{C0EF4398-00C6-4E36-B3CE-43E5B8F950CC}" presName="text" presStyleLbl="fgAcc0" presStyleIdx="0" presStyleCnt="1" custScaleX="200233" custScaleY="124706" custLinFactNeighborX="-14860" custLinFactNeighborY="108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23EDE2E-1F4B-473D-95C1-E122B97BFDAC}" type="pres">
      <dgm:prSet presAssocID="{C0EF4398-00C6-4E36-B3CE-43E5B8F950CC}" presName="hierChild2" presStyleCnt="0"/>
      <dgm:spPr/>
    </dgm:pt>
    <dgm:pt modelId="{111E8E6B-16CE-48CD-8FBC-4B59BD856DA9}" type="pres">
      <dgm:prSet presAssocID="{32C98C63-0EE8-4B40-9B2D-09E9E50ECFBE}" presName="Name10" presStyleLbl="parChTrans1D2" presStyleIdx="0" presStyleCnt="2"/>
      <dgm:spPr/>
      <dgm:t>
        <a:bodyPr/>
        <a:lstStyle/>
        <a:p>
          <a:endParaRPr lang="ru-RU"/>
        </a:p>
      </dgm:t>
    </dgm:pt>
    <dgm:pt modelId="{55C735A8-76A8-48BD-8440-087452C1FF63}" type="pres">
      <dgm:prSet presAssocID="{837E7328-0B74-418F-993A-10C087F01CDB}" presName="hierRoot2" presStyleCnt="0"/>
      <dgm:spPr/>
    </dgm:pt>
    <dgm:pt modelId="{31DDAF27-70F3-4CF9-AA52-4FAD854D0321}" type="pres">
      <dgm:prSet presAssocID="{837E7328-0B74-418F-993A-10C087F01CDB}" presName="composite2" presStyleCnt="0"/>
      <dgm:spPr/>
    </dgm:pt>
    <dgm:pt modelId="{A80BE89F-BEC8-4577-9E07-9D9F93AC9C49}" type="pres">
      <dgm:prSet presAssocID="{837E7328-0B74-418F-993A-10C087F01CDB}" presName="background2" presStyleLbl="node2" presStyleIdx="0" presStyleCnt="2"/>
      <dgm:spPr/>
    </dgm:pt>
    <dgm:pt modelId="{DF3797E1-6C45-496E-949F-79E52471BA65}" type="pres">
      <dgm:prSet presAssocID="{837E7328-0B74-418F-993A-10C087F01CDB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94A3CB7-1421-43D0-97DC-A440964DFEEB}" type="pres">
      <dgm:prSet presAssocID="{837E7328-0B74-418F-993A-10C087F01CDB}" presName="hierChild3" presStyleCnt="0"/>
      <dgm:spPr/>
    </dgm:pt>
    <dgm:pt modelId="{BFD8E7DB-221C-4F78-91E4-285368D7BCCC}" type="pres">
      <dgm:prSet presAssocID="{0AE34526-3DA4-4427-8A2B-3B85F4219393}" presName="Name17" presStyleLbl="parChTrans1D3" presStyleIdx="0" presStyleCnt="3"/>
      <dgm:spPr/>
      <dgm:t>
        <a:bodyPr/>
        <a:lstStyle/>
        <a:p>
          <a:endParaRPr lang="ru-RU"/>
        </a:p>
      </dgm:t>
    </dgm:pt>
    <dgm:pt modelId="{5D738698-3827-4B89-9B58-EC0035BF29D8}" type="pres">
      <dgm:prSet presAssocID="{814B7EEC-270B-489F-BC6E-08185C470994}" presName="hierRoot3" presStyleCnt="0"/>
      <dgm:spPr/>
    </dgm:pt>
    <dgm:pt modelId="{CAFC9488-B8A7-49AC-B176-D876507DB832}" type="pres">
      <dgm:prSet presAssocID="{814B7EEC-270B-489F-BC6E-08185C470994}" presName="composite3" presStyleCnt="0"/>
      <dgm:spPr/>
    </dgm:pt>
    <dgm:pt modelId="{70466D92-285B-446D-8C64-93C640607377}" type="pres">
      <dgm:prSet presAssocID="{814B7EEC-270B-489F-BC6E-08185C470994}" presName="background3" presStyleLbl="node3" presStyleIdx="0" presStyleCnt="3"/>
      <dgm:spPr/>
    </dgm:pt>
    <dgm:pt modelId="{24E7F216-4908-414B-BA9D-1EE00F571A77}" type="pres">
      <dgm:prSet presAssocID="{814B7EEC-270B-489F-BC6E-08185C470994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C2CDDC9-D90D-4B44-8E9A-B7C4D40F05B2}" type="pres">
      <dgm:prSet presAssocID="{814B7EEC-270B-489F-BC6E-08185C470994}" presName="hierChild4" presStyleCnt="0"/>
      <dgm:spPr/>
    </dgm:pt>
    <dgm:pt modelId="{C1C2ED47-6D06-4AAC-802E-D8230622EBB5}" type="pres">
      <dgm:prSet presAssocID="{9724BC33-97F2-4E8E-B926-FBF69E689ED4}" presName="Name17" presStyleLbl="parChTrans1D3" presStyleIdx="1" presStyleCnt="3"/>
      <dgm:spPr/>
      <dgm:t>
        <a:bodyPr/>
        <a:lstStyle/>
        <a:p>
          <a:endParaRPr lang="ru-RU"/>
        </a:p>
      </dgm:t>
    </dgm:pt>
    <dgm:pt modelId="{377B54C2-C14F-4819-87F8-22CA0112BE4F}" type="pres">
      <dgm:prSet presAssocID="{1B8206F7-3F48-4323-A236-BA11DE363A9D}" presName="hierRoot3" presStyleCnt="0"/>
      <dgm:spPr/>
    </dgm:pt>
    <dgm:pt modelId="{57917DC0-4825-43C9-AC21-4AD13194D9EE}" type="pres">
      <dgm:prSet presAssocID="{1B8206F7-3F48-4323-A236-BA11DE363A9D}" presName="composite3" presStyleCnt="0"/>
      <dgm:spPr/>
    </dgm:pt>
    <dgm:pt modelId="{43224C7A-D06B-443A-A957-A81CDC5A2814}" type="pres">
      <dgm:prSet presAssocID="{1B8206F7-3F48-4323-A236-BA11DE363A9D}" presName="background3" presStyleLbl="node3" presStyleIdx="1" presStyleCnt="3"/>
      <dgm:spPr/>
    </dgm:pt>
    <dgm:pt modelId="{F3CF18D2-7778-4882-94FC-4D50A3ADDDA1}" type="pres">
      <dgm:prSet presAssocID="{1B8206F7-3F48-4323-A236-BA11DE363A9D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9E84B2-7CA3-4CD3-95D0-ABDEBC225F53}" type="pres">
      <dgm:prSet presAssocID="{1B8206F7-3F48-4323-A236-BA11DE363A9D}" presName="hierChild4" presStyleCnt="0"/>
      <dgm:spPr/>
    </dgm:pt>
    <dgm:pt modelId="{92CE8B6F-781B-4711-AA66-9110FCA2B89C}" type="pres">
      <dgm:prSet presAssocID="{7C08FB38-1EF8-4513-A238-48B9362BC206}" presName="Name10" presStyleLbl="parChTrans1D2" presStyleIdx="1" presStyleCnt="2"/>
      <dgm:spPr/>
      <dgm:t>
        <a:bodyPr/>
        <a:lstStyle/>
        <a:p>
          <a:endParaRPr lang="ru-RU"/>
        </a:p>
      </dgm:t>
    </dgm:pt>
    <dgm:pt modelId="{6AF2B865-1DAC-475C-82BC-248A71BB6670}" type="pres">
      <dgm:prSet presAssocID="{EFC76651-B308-42CA-A03F-BE073EA1AF62}" presName="hierRoot2" presStyleCnt="0"/>
      <dgm:spPr/>
    </dgm:pt>
    <dgm:pt modelId="{FD59960C-3C59-4D36-9CF9-063A3AF3CA41}" type="pres">
      <dgm:prSet presAssocID="{EFC76651-B308-42CA-A03F-BE073EA1AF62}" presName="composite2" presStyleCnt="0"/>
      <dgm:spPr/>
    </dgm:pt>
    <dgm:pt modelId="{E2C21267-7E3A-4832-A23E-BDA434976F4F}" type="pres">
      <dgm:prSet presAssocID="{EFC76651-B308-42CA-A03F-BE073EA1AF62}" presName="background2" presStyleLbl="node2" presStyleIdx="1" presStyleCnt="2"/>
      <dgm:spPr/>
    </dgm:pt>
    <dgm:pt modelId="{8A94F8CD-9606-4CCF-8CC1-EA9CBB4503FA}" type="pres">
      <dgm:prSet presAssocID="{EFC76651-B308-42CA-A03F-BE073EA1AF62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C63B3E-3F96-45FD-9978-5DEE5BCB88D5}" type="pres">
      <dgm:prSet presAssocID="{EFC76651-B308-42CA-A03F-BE073EA1AF62}" presName="hierChild3" presStyleCnt="0"/>
      <dgm:spPr/>
    </dgm:pt>
    <dgm:pt modelId="{950264E3-C288-40FA-A483-836C93F3E925}" type="pres">
      <dgm:prSet presAssocID="{BE1A6E38-5EF2-4028-AEFA-019D10DE8FAB}" presName="Name17" presStyleLbl="parChTrans1D3" presStyleIdx="2" presStyleCnt="3"/>
      <dgm:spPr/>
      <dgm:t>
        <a:bodyPr/>
        <a:lstStyle/>
        <a:p>
          <a:endParaRPr lang="ru-RU"/>
        </a:p>
      </dgm:t>
    </dgm:pt>
    <dgm:pt modelId="{B4B95393-E6E2-458C-8FE6-C00DB71EBB91}" type="pres">
      <dgm:prSet presAssocID="{241A059A-D842-4230-B053-4B30B4806FA2}" presName="hierRoot3" presStyleCnt="0"/>
      <dgm:spPr/>
    </dgm:pt>
    <dgm:pt modelId="{C7198C92-261E-474F-99FD-B15284DE1DCA}" type="pres">
      <dgm:prSet presAssocID="{241A059A-D842-4230-B053-4B30B4806FA2}" presName="composite3" presStyleCnt="0"/>
      <dgm:spPr/>
    </dgm:pt>
    <dgm:pt modelId="{785E01EA-CAEB-488D-9A8B-6E91D9A5C7C7}" type="pres">
      <dgm:prSet presAssocID="{241A059A-D842-4230-B053-4B30B4806FA2}" presName="background3" presStyleLbl="node3" presStyleIdx="2" presStyleCnt="3"/>
      <dgm:spPr/>
    </dgm:pt>
    <dgm:pt modelId="{007D406C-63E1-457F-B000-EFD5EA5AB151}" type="pres">
      <dgm:prSet presAssocID="{241A059A-D842-4230-B053-4B30B4806FA2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6EE1A73-E8D8-4E84-BFC0-44B2DB5869B8}" type="pres">
      <dgm:prSet presAssocID="{241A059A-D842-4230-B053-4B30B4806FA2}" presName="hierChild4" presStyleCnt="0"/>
      <dgm:spPr/>
    </dgm:pt>
  </dgm:ptLst>
  <dgm:cxnLst>
    <dgm:cxn modelId="{30B32A7F-7A53-45B6-A31A-A36B6FF55EB4}" type="presOf" srcId="{C0EF4398-00C6-4E36-B3CE-43E5B8F950CC}" destId="{071B2C78-2C18-4750-97E0-A7E8D70921FE}" srcOrd="0" destOrd="0" presId="urn:microsoft.com/office/officeart/2005/8/layout/hierarchy1"/>
    <dgm:cxn modelId="{0ED85D0A-ABEE-4A89-9E6C-566951030D74}" srcId="{837E7328-0B74-418F-993A-10C087F01CDB}" destId="{1B8206F7-3F48-4323-A236-BA11DE363A9D}" srcOrd="1" destOrd="0" parTransId="{9724BC33-97F2-4E8E-B926-FBF69E689ED4}" sibTransId="{4699B7C1-1C13-4BC0-9FB1-B84BEFECBD7C}"/>
    <dgm:cxn modelId="{1F192C03-3603-440A-B0E0-C91C66163F11}" type="presOf" srcId="{32C98C63-0EE8-4B40-9B2D-09E9E50ECFBE}" destId="{111E8E6B-16CE-48CD-8FBC-4B59BD856DA9}" srcOrd="0" destOrd="0" presId="urn:microsoft.com/office/officeart/2005/8/layout/hierarchy1"/>
    <dgm:cxn modelId="{31634E33-6167-45DD-A687-8341CD07E86E}" type="presOf" srcId="{BE1A6E38-5EF2-4028-AEFA-019D10DE8FAB}" destId="{950264E3-C288-40FA-A483-836C93F3E925}" srcOrd="0" destOrd="0" presId="urn:microsoft.com/office/officeart/2005/8/layout/hierarchy1"/>
    <dgm:cxn modelId="{9F719755-A04F-4A6C-8644-616BEC6C5684}" type="presOf" srcId="{EFC76651-B308-42CA-A03F-BE073EA1AF62}" destId="{8A94F8CD-9606-4CCF-8CC1-EA9CBB4503FA}" srcOrd="0" destOrd="0" presId="urn:microsoft.com/office/officeart/2005/8/layout/hierarchy1"/>
    <dgm:cxn modelId="{2D324224-F545-41AC-9AF9-C0027385F2FC}" srcId="{EFC76651-B308-42CA-A03F-BE073EA1AF62}" destId="{241A059A-D842-4230-B053-4B30B4806FA2}" srcOrd="0" destOrd="0" parTransId="{BE1A6E38-5EF2-4028-AEFA-019D10DE8FAB}" sibTransId="{C9D329A2-53FD-48C3-A72A-34376ADC20B0}"/>
    <dgm:cxn modelId="{FCE9D6D9-3D36-418F-8921-1F00B8793223}" type="presOf" srcId="{7C08FB38-1EF8-4513-A238-48B9362BC206}" destId="{92CE8B6F-781B-4711-AA66-9110FCA2B89C}" srcOrd="0" destOrd="0" presId="urn:microsoft.com/office/officeart/2005/8/layout/hierarchy1"/>
    <dgm:cxn modelId="{7314CAE8-8564-4989-B763-7B08797CAE60}" srcId="{837E7328-0B74-418F-993A-10C087F01CDB}" destId="{814B7EEC-270B-489F-BC6E-08185C470994}" srcOrd="0" destOrd="0" parTransId="{0AE34526-3DA4-4427-8A2B-3B85F4219393}" sibTransId="{972EA042-3867-462C-A5AD-9860F5D24BC2}"/>
    <dgm:cxn modelId="{3D8C80A0-856B-470A-85A3-784BA7283137}" type="presOf" srcId="{1B8206F7-3F48-4323-A236-BA11DE363A9D}" destId="{F3CF18D2-7778-4882-94FC-4D50A3ADDDA1}" srcOrd="0" destOrd="0" presId="urn:microsoft.com/office/officeart/2005/8/layout/hierarchy1"/>
    <dgm:cxn modelId="{451B9EEE-0C15-4B28-91FE-F53162876CF2}" srcId="{3BAEE3E3-86D8-40CB-BEAE-9A1CBA543E9F}" destId="{C0EF4398-00C6-4E36-B3CE-43E5B8F950CC}" srcOrd="0" destOrd="0" parTransId="{01E22533-5BA8-4EC5-BEF0-3D013452F7CB}" sibTransId="{B4C556D9-2D19-435E-A416-04615A18A21B}"/>
    <dgm:cxn modelId="{367C72E8-BD11-424E-B010-D1C1A13195C5}" type="presOf" srcId="{0AE34526-3DA4-4427-8A2B-3B85F4219393}" destId="{BFD8E7DB-221C-4F78-91E4-285368D7BCCC}" srcOrd="0" destOrd="0" presId="urn:microsoft.com/office/officeart/2005/8/layout/hierarchy1"/>
    <dgm:cxn modelId="{8F375A8F-614C-4A48-9771-2344014B0F61}" srcId="{C0EF4398-00C6-4E36-B3CE-43E5B8F950CC}" destId="{EFC76651-B308-42CA-A03F-BE073EA1AF62}" srcOrd="1" destOrd="0" parTransId="{7C08FB38-1EF8-4513-A238-48B9362BC206}" sibTransId="{F9011A36-D58C-4B58-AB35-052E7AFAA77F}"/>
    <dgm:cxn modelId="{5428D683-85B0-48C6-80F0-C6DD95591A2C}" type="presOf" srcId="{837E7328-0B74-418F-993A-10C087F01CDB}" destId="{DF3797E1-6C45-496E-949F-79E52471BA65}" srcOrd="0" destOrd="0" presId="urn:microsoft.com/office/officeart/2005/8/layout/hierarchy1"/>
    <dgm:cxn modelId="{3439DFCA-81CF-4AC2-8E07-73EE9C75C2E0}" type="presOf" srcId="{241A059A-D842-4230-B053-4B30B4806FA2}" destId="{007D406C-63E1-457F-B000-EFD5EA5AB151}" srcOrd="0" destOrd="0" presId="urn:microsoft.com/office/officeart/2005/8/layout/hierarchy1"/>
    <dgm:cxn modelId="{2E938376-0623-4ACA-A85D-3829F36C5FA2}" srcId="{C0EF4398-00C6-4E36-B3CE-43E5B8F950CC}" destId="{837E7328-0B74-418F-993A-10C087F01CDB}" srcOrd="0" destOrd="0" parTransId="{32C98C63-0EE8-4B40-9B2D-09E9E50ECFBE}" sibTransId="{7436DB83-0129-41E5-8480-4D37D97F4210}"/>
    <dgm:cxn modelId="{4E4CD1ED-7087-494E-B563-C63DE104A888}" type="presOf" srcId="{9724BC33-97F2-4E8E-B926-FBF69E689ED4}" destId="{C1C2ED47-6D06-4AAC-802E-D8230622EBB5}" srcOrd="0" destOrd="0" presId="urn:microsoft.com/office/officeart/2005/8/layout/hierarchy1"/>
    <dgm:cxn modelId="{51FF09F5-B656-4044-8DDD-BD9679666D13}" type="presOf" srcId="{814B7EEC-270B-489F-BC6E-08185C470994}" destId="{24E7F216-4908-414B-BA9D-1EE00F571A77}" srcOrd="0" destOrd="0" presId="urn:microsoft.com/office/officeart/2005/8/layout/hierarchy1"/>
    <dgm:cxn modelId="{770BA442-6A3A-40E6-9CB2-30F434668421}" type="presOf" srcId="{3BAEE3E3-86D8-40CB-BEAE-9A1CBA543E9F}" destId="{2C08EF31-FA96-4CDE-A7CA-F88F6E32D8A7}" srcOrd="0" destOrd="0" presId="urn:microsoft.com/office/officeart/2005/8/layout/hierarchy1"/>
    <dgm:cxn modelId="{C72F0C1C-0705-4844-9AFA-D6AAACD19520}" type="presParOf" srcId="{2C08EF31-FA96-4CDE-A7CA-F88F6E32D8A7}" destId="{1D43FF6F-3EA4-441D-90EA-B4BA011C2CF1}" srcOrd="0" destOrd="0" presId="urn:microsoft.com/office/officeart/2005/8/layout/hierarchy1"/>
    <dgm:cxn modelId="{D369766C-398B-494E-898B-F9E02D44B5B5}" type="presParOf" srcId="{1D43FF6F-3EA4-441D-90EA-B4BA011C2CF1}" destId="{D1898913-A122-492D-B128-6AE6F3E3AEFC}" srcOrd="0" destOrd="0" presId="urn:microsoft.com/office/officeart/2005/8/layout/hierarchy1"/>
    <dgm:cxn modelId="{E584AC86-A06D-4AD1-9170-5B52CE68E557}" type="presParOf" srcId="{D1898913-A122-492D-B128-6AE6F3E3AEFC}" destId="{FD8C0337-4477-4ED7-9645-29DCB47B8F96}" srcOrd="0" destOrd="0" presId="urn:microsoft.com/office/officeart/2005/8/layout/hierarchy1"/>
    <dgm:cxn modelId="{A18C2073-F0BC-4341-A8EE-36FFAC2F9B2A}" type="presParOf" srcId="{D1898913-A122-492D-B128-6AE6F3E3AEFC}" destId="{071B2C78-2C18-4750-97E0-A7E8D70921FE}" srcOrd="1" destOrd="0" presId="urn:microsoft.com/office/officeart/2005/8/layout/hierarchy1"/>
    <dgm:cxn modelId="{BE1A9190-1FB2-443E-8D1B-757A2F7D9794}" type="presParOf" srcId="{1D43FF6F-3EA4-441D-90EA-B4BA011C2CF1}" destId="{523EDE2E-1F4B-473D-95C1-E122B97BFDAC}" srcOrd="1" destOrd="0" presId="urn:microsoft.com/office/officeart/2005/8/layout/hierarchy1"/>
    <dgm:cxn modelId="{757B49FD-F536-430E-8DE5-8478D749732C}" type="presParOf" srcId="{523EDE2E-1F4B-473D-95C1-E122B97BFDAC}" destId="{111E8E6B-16CE-48CD-8FBC-4B59BD856DA9}" srcOrd="0" destOrd="0" presId="urn:microsoft.com/office/officeart/2005/8/layout/hierarchy1"/>
    <dgm:cxn modelId="{E4B28FB9-066D-4FDE-BAE2-A72AA383E4D2}" type="presParOf" srcId="{523EDE2E-1F4B-473D-95C1-E122B97BFDAC}" destId="{55C735A8-76A8-48BD-8440-087452C1FF63}" srcOrd="1" destOrd="0" presId="urn:microsoft.com/office/officeart/2005/8/layout/hierarchy1"/>
    <dgm:cxn modelId="{DDFEDA6E-8017-479A-8F22-A8D9295D1B4B}" type="presParOf" srcId="{55C735A8-76A8-48BD-8440-087452C1FF63}" destId="{31DDAF27-70F3-4CF9-AA52-4FAD854D0321}" srcOrd="0" destOrd="0" presId="urn:microsoft.com/office/officeart/2005/8/layout/hierarchy1"/>
    <dgm:cxn modelId="{9392ABDC-CACC-4F7A-A816-F68C441EFEDC}" type="presParOf" srcId="{31DDAF27-70F3-4CF9-AA52-4FAD854D0321}" destId="{A80BE89F-BEC8-4577-9E07-9D9F93AC9C49}" srcOrd="0" destOrd="0" presId="urn:microsoft.com/office/officeart/2005/8/layout/hierarchy1"/>
    <dgm:cxn modelId="{52AAA360-149B-4A44-8C0A-7535512047A3}" type="presParOf" srcId="{31DDAF27-70F3-4CF9-AA52-4FAD854D0321}" destId="{DF3797E1-6C45-496E-949F-79E52471BA65}" srcOrd="1" destOrd="0" presId="urn:microsoft.com/office/officeart/2005/8/layout/hierarchy1"/>
    <dgm:cxn modelId="{EE91F7F4-E312-4D4F-8D1F-BFCCF9224E8F}" type="presParOf" srcId="{55C735A8-76A8-48BD-8440-087452C1FF63}" destId="{194A3CB7-1421-43D0-97DC-A440964DFEEB}" srcOrd="1" destOrd="0" presId="urn:microsoft.com/office/officeart/2005/8/layout/hierarchy1"/>
    <dgm:cxn modelId="{B79E60C2-88C3-475C-AE04-68F4B77CEA57}" type="presParOf" srcId="{194A3CB7-1421-43D0-97DC-A440964DFEEB}" destId="{BFD8E7DB-221C-4F78-91E4-285368D7BCCC}" srcOrd="0" destOrd="0" presId="urn:microsoft.com/office/officeart/2005/8/layout/hierarchy1"/>
    <dgm:cxn modelId="{695D3FD3-F9A3-4105-B23D-0B522DDB1259}" type="presParOf" srcId="{194A3CB7-1421-43D0-97DC-A440964DFEEB}" destId="{5D738698-3827-4B89-9B58-EC0035BF29D8}" srcOrd="1" destOrd="0" presId="urn:microsoft.com/office/officeart/2005/8/layout/hierarchy1"/>
    <dgm:cxn modelId="{990433D2-54C9-49B6-93E0-9B1DFFF7736D}" type="presParOf" srcId="{5D738698-3827-4B89-9B58-EC0035BF29D8}" destId="{CAFC9488-B8A7-49AC-B176-D876507DB832}" srcOrd="0" destOrd="0" presId="urn:microsoft.com/office/officeart/2005/8/layout/hierarchy1"/>
    <dgm:cxn modelId="{835CE8D1-FF4D-44A1-A9F6-EB14FF892D43}" type="presParOf" srcId="{CAFC9488-B8A7-49AC-B176-D876507DB832}" destId="{70466D92-285B-446D-8C64-93C640607377}" srcOrd="0" destOrd="0" presId="urn:microsoft.com/office/officeart/2005/8/layout/hierarchy1"/>
    <dgm:cxn modelId="{899FEEA5-2105-46E0-96A5-6D95DEDF3D6A}" type="presParOf" srcId="{CAFC9488-B8A7-49AC-B176-D876507DB832}" destId="{24E7F216-4908-414B-BA9D-1EE00F571A77}" srcOrd="1" destOrd="0" presId="urn:microsoft.com/office/officeart/2005/8/layout/hierarchy1"/>
    <dgm:cxn modelId="{32DAC6AC-A835-45DB-AEA6-B6CB838D7469}" type="presParOf" srcId="{5D738698-3827-4B89-9B58-EC0035BF29D8}" destId="{CC2CDDC9-D90D-4B44-8E9A-B7C4D40F05B2}" srcOrd="1" destOrd="0" presId="urn:microsoft.com/office/officeart/2005/8/layout/hierarchy1"/>
    <dgm:cxn modelId="{D2924273-E571-483F-BD45-37BE13A36405}" type="presParOf" srcId="{194A3CB7-1421-43D0-97DC-A440964DFEEB}" destId="{C1C2ED47-6D06-4AAC-802E-D8230622EBB5}" srcOrd="2" destOrd="0" presId="urn:microsoft.com/office/officeart/2005/8/layout/hierarchy1"/>
    <dgm:cxn modelId="{1F0709CF-1E35-41BB-A253-8E831DEE756E}" type="presParOf" srcId="{194A3CB7-1421-43D0-97DC-A440964DFEEB}" destId="{377B54C2-C14F-4819-87F8-22CA0112BE4F}" srcOrd="3" destOrd="0" presId="urn:microsoft.com/office/officeart/2005/8/layout/hierarchy1"/>
    <dgm:cxn modelId="{A16514B5-FFA0-44BB-86C5-EE44329057C5}" type="presParOf" srcId="{377B54C2-C14F-4819-87F8-22CA0112BE4F}" destId="{57917DC0-4825-43C9-AC21-4AD13194D9EE}" srcOrd="0" destOrd="0" presId="urn:microsoft.com/office/officeart/2005/8/layout/hierarchy1"/>
    <dgm:cxn modelId="{DC627643-7552-4BEA-B37E-584F5789A704}" type="presParOf" srcId="{57917DC0-4825-43C9-AC21-4AD13194D9EE}" destId="{43224C7A-D06B-443A-A957-A81CDC5A2814}" srcOrd="0" destOrd="0" presId="urn:microsoft.com/office/officeart/2005/8/layout/hierarchy1"/>
    <dgm:cxn modelId="{5DE3FDCC-8718-470E-8585-F94C31DBC052}" type="presParOf" srcId="{57917DC0-4825-43C9-AC21-4AD13194D9EE}" destId="{F3CF18D2-7778-4882-94FC-4D50A3ADDDA1}" srcOrd="1" destOrd="0" presId="urn:microsoft.com/office/officeart/2005/8/layout/hierarchy1"/>
    <dgm:cxn modelId="{303137C7-AC2F-4B87-BCA6-FD877D3DDC5B}" type="presParOf" srcId="{377B54C2-C14F-4819-87F8-22CA0112BE4F}" destId="{8B9E84B2-7CA3-4CD3-95D0-ABDEBC225F53}" srcOrd="1" destOrd="0" presId="urn:microsoft.com/office/officeart/2005/8/layout/hierarchy1"/>
    <dgm:cxn modelId="{8B179ED3-EE78-4178-AA7F-A69F3D936238}" type="presParOf" srcId="{523EDE2E-1F4B-473D-95C1-E122B97BFDAC}" destId="{92CE8B6F-781B-4711-AA66-9110FCA2B89C}" srcOrd="2" destOrd="0" presId="urn:microsoft.com/office/officeart/2005/8/layout/hierarchy1"/>
    <dgm:cxn modelId="{1977490F-44DB-4DEF-9CE9-F514EF687DBA}" type="presParOf" srcId="{523EDE2E-1F4B-473D-95C1-E122B97BFDAC}" destId="{6AF2B865-1DAC-475C-82BC-248A71BB6670}" srcOrd="3" destOrd="0" presId="urn:microsoft.com/office/officeart/2005/8/layout/hierarchy1"/>
    <dgm:cxn modelId="{0155EBF5-CCE0-43D3-AA4E-40A18058D4CC}" type="presParOf" srcId="{6AF2B865-1DAC-475C-82BC-248A71BB6670}" destId="{FD59960C-3C59-4D36-9CF9-063A3AF3CA41}" srcOrd="0" destOrd="0" presId="urn:microsoft.com/office/officeart/2005/8/layout/hierarchy1"/>
    <dgm:cxn modelId="{2EA25970-DAAD-4478-BACF-276D28D053CF}" type="presParOf" srcId="{FD59960C-3C59-4D36-9CF9-063A3AF3CA41}" destId="{E2C21267-7E3A-4832-A23E-BDA434976F4F}" srcOrd="0" destOrd="0" presId="urn:microsoft.com/office/officeart/2005/8/layout/hierarchy1"/>
    <dgm:cxn modelId="{C12FE2B1-B676-4D3F-A5AD-EED7DB47485D}" type="presParOf" srcId="{FD59960C-3C59-4D36-9CF9-063A3AF3CA41}" destId="{8A94F8CD-9606-4CCF-8CC1-EA9CBB4503FA}" srcOrd="1" destOrd="0" presId="urn:microsoft.com/office/officeart/2005/8/layout/hierarchy1"/>
    <dgm:cxn modelId="{55A81AEC-9FED-4585-8841-C30D5CD722EA}" type="presParOf" srcId="{6AF2B865-1DAC-475C-82BC-248A71BB6670}" destId="{8EC63B3E-3F96-45FD-9978-5DEE5BCB88D5}" srcOrd="1" destOrd="0" presId="urn:microsoft.com/office/officeart/2005/8/layout/hierarchy1"/>
    <dgm:cxn modelId="{AA6DDB8F-22AC-424E-96EC-31A765EA21DE}" type="presParOf" srcId="{8EC63B3E-3F96-45FD-9978-5DEE5BCB88D5}" destId="{950264E3-C288-40FA-A483-836C93F3E925}" srcOrd="0" destOrd="0" presId="urn:microsoft.com/office/officeart/2005/8/layout/hierarchy1"/>
    <dgm:cxn modelId="{70672967-1D50-478E-A099-4FA97FCD5C75}" type="presParOf" srcId="{8EC63B3E-3F96-45FD-9978-5DEE5BCB88D5}" destId="{B4B95393-E6E2-458C-8FE6-C00DB71EBB91}" srcOrd="1" destOrd="0" presId="urn:microsoft.com/office/officeart/2005/8/layout/hierarchy1"/>
    <dgm:cxn modelId="{2D7A35E8-5AE3-46AF-98DA-D382199C0429}" type="presParOf" srcId="{B4B95393-E6E2-458C-8FE6-C00DB71EBB91}" destId="{C7198C92-261E-474F-99FD-B15284DE1DCA}" srcOrd="0" destOrd="0" presId="urn:microsoft.com/office/officeart/2005/8/layout/hierarchy1"/>
    <dgm:cxn modelId="{39AE8FC4-C60E-4E13-BD6A-8AE1157D3E20}" type="presParOf" srcId="{C7198C92-261E-474F-99FD-B15284DE1DCA}" destId="{785E01EA-CAEB-488D-9A8B-6E91D9A5C7C7}" srcOrd="0" destOrd="0" presId="urn:microsoft.com/office/officeart/2005/8/layout/hierarchy1"/>
    <dgm:cxn modelId="{5889C291-3B1B-4A26-ABB1-4FA281DEED18}" type="presParOf" srcId="{C7198C92-261E-474F-99FD-B15284DE1DCA}" destId="{007D406C-63E1-457F-B000-EFD5EA5AB151}" srcOrd="1" destOrd="0" presId="urn:microsoft.com/office/officeart/2005/8/layout/hierarchy1"/>
    <dgm:cxn modelId="{F512B20C-C17B-4326-9F58-3934205623DC}" type="presParOf" srcId="{B4B95393-E6E2-458C-8FE6-C00DB71EBB91}" destId="{56EE1A73-E8D8-4E84-BFC0-44B2DB5869B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0C62C1-49E9-4FDB-9F9B-FC793A5ED983}">
      <dsp:nvSpPr>
        <dsp:cNvPr id="0" name=""/>
        <dsp:cNvSpPr/>
      </dsp:nvSpPr>
      <dsp:spPr>
        <a:xfrm>
          <a:off x="859" y="3822"/>
          <a:ext cx="7487113" cy="17570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Семейное право</a:t>
          </a:r>
          <a:endParaRPr lang="ru-RU" sz="6500" kern="1200" dirty="0"/>
        </a:p>
      </dsp:txBody>
      <dsp:txXfrm>
        <a:off x="52321" y="55284"/>
        <a:ext cx="7384189" cy="1654134"/>
      </dsp:txXfrm>
    </dsp:sp>
    <dsp:sp modelId="{D7F86F62-7342-4757-8944-68D1F9B8C746}">
      <dsp:nvSpPr>
        <dsp:cNvPr id="0" name=""/>
        <dsp:cNvSpPr/>
      </dsp:nvSpPr>
      <dsp:spPr>
        <a:xfrm>
          <a:off x="859" y="1893778"/>
          <a:ext cx="4890814" cy="17570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Конституционное право</a:t>
          </a:r>
          <a:endParaRPr lang="ru-RU" sz="2700" kern="1200" dirty="0"/>
        </a:p>
      </dsp:txBody>
      <dsp:txXfrm>
        <a:off x="52321" y="1945240"/>
        <a:ext cx="4787890" cy="1654134"/>
      </dsp:txXfrm>
    </dsp:sp>
    <dsp:sp modelId="{18E475CB-5C81-4E05-ABDB-6CC97DDC1D29}">
      <dsp:nvSpPr>
        <dsp:cNvPr id="0" name=""/>
        <dsp:cNvSpPr/>
      </dsp:nvSpPr>
      <dsp:spPr>
        <a:xfrm>
          <a:off x="859" y="3783734"/>
          <a:ext cx="2395109" cy="17570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Трудовое право</a:t>
          </a:r>
          <a:endParaRPr lang="ru-RU" sz="1800" kern="1200" dirty="0"/>
        </a:p>
      </dsp:txBody>
      <dsp:txXfrm>
        <a:off x="52321" y="3835196"/>
        <a:ext cx="2292185" cy="1654134"/>
      </dsp:txXfrm>
    </dsp:sp>
    <dsp:sp modelId="{562A8304-4957-4996-BD79-E92375A8B5B3}">
      <dsp:nvSpPr>
        <dsp:cNvPr id="0" name=""/>
        <dsp:cNvSpPr/>
      </dsp:nvSpPr>
      <dsp:spPr>
        <a:xfrm>
          <a:off x="2496563" y="3783734"/>
          <a:ext cx="2395109" cy="17570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Наследственное право</a:t>
          </a:r>
          <a:endParaRPr lang="ru-RU" sz="1800" kern="1200" dirty="0"/>
        </a:p>
      </dsp:txBody>
      <dsp:txXfrm>
        <a:off x="2548025" y="3835196"/>
        <a:ext cx="2292185" cy="1654134"/>
      </dsp:txXfrm>
    </dsp:sp>
    <dsp:sp modelId="{744C95E0-B52E-4C95-96AB-7D22088C316B}">
      <dsp:nvSpPr>
        <dsp:cNvPr id="0" name=""/>
        <dsp:cNvSpPr/>
      </dsp:nvSpPr>
      <dsp:spPr>
        <a:xfrm>
          <a:off x="5092862" y="1893778"/>
          <a:ext cx="2395109" cy="17570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Право социального обеспечения</a:t>
          </a:r>
          <a:endParaRPr lang="ru-RU" sz="2700" kern="1200" dirty="0"/>
        </a:p>
      </dsp:txBody>
      <dsp:txXfrm>
        <a:off x="5144324" y="1945240"/>
        <a:ext cx="2292185" cy="1654134"/>
      </dsp:txXfrm>
    </dsp:sp>
    <dsp:sp modelId="{610D4CE3-CED4-4DAF-A401-FA19B599F680}">
      <dsp:nvSpPr>
        <dsp:cNvPr id="0" name=""/>
        <dsp:cNvSpPr/>
      </dsp:nvSpPr>
      <dsp:spPr>
        <a:xfrm>
          <a:off x="5092862" y="3783734"/>
          <a:ext cx="2395109" cy="17570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Административное, уголовное право</a:t>
          </a:r>
          <a:endParaRPr lang="ru-RU" sz="1800" kern="1200" dirty="0"/>
        </a:p>
      </dsp:txBody>
      <dsp:txXfrm>
        <a:off x="5144324" y="3835196"/>
        <a:ext cx="2292185" cy="16541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0264E3-C288-40FA-A483-836C93F3E925}">
      <dsp:nvSpPr>
        <dsp:cNvPr id="0" name=""/>
        <dsp:cNvSpPr/>
      </dsp:nvSpPr>
      <dsp:spPr>
        <a:xfrm>
          <a:off x="6331613" y="3508627"/>
          <a:ext cx="91440" cy="59352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93521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CE8B6F-781B-4711-AA66-9110FCA2B89C}">
      <dsp:nvSpPr>
        <dsp:cNvPr id="0" name=""/>
        <dsp:cNvSpPr/>
      </dsp:nvSpPr>
      <dsp:spPr>
        <a:xfrm>
          <a:off x="4203377" y="1760058"/>
          <a:ext cx="2173956" cy="4526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3631"/>
              </a:lnTo>
              <a:lnTo>
                <a:pt x="2173956" y="263631"/>
              </a:lnTo>
              <a:lnTo>
                <a:pt x="2173956" y="45268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C2ED47-6D06-4AAC-802E-D8230622EBB5}">
      <dsp:nvSpPr>
        <dsp:cNvPr id="0" name=""/>
        <dsp:cNvSpPr/>
      </dsp:nvSpPr>
      <dsp:spPr>
        <a:xfrm>
          <a:off x="2635935" y="3508627"/>
          <a:ext cx="1247132" cy="5935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4467"/>
              </a:lnTo>
              <a:lnTo>
                <a:pt x="1247132" y="404467"/>
              </a:lnTo>
              <a:lnTo>
                <a:pt x="1247132" y="593521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D8E7DB-221C-4F78-91E4-285368D7BCCC}">
      <dsp:nvSpPr>
        <dsp:cNvPr id="0" name=""/>
        <dsp:cNvSpPr/>
      </dsp:nvSpPr>
      <dsp:spPr>
        <a:xfrm>
          <a:off x="1388803" y="3508627"/>
          <a:ext cx="1247132" cy="593521"/>
        </a:xfrm>
        <a:custGeom>
          <a:avLst/>
          <a:gdLst/>
          <a:ahLst/>
          <a:cxnLst/>
          <a:rect l="0" t="0" r="0" b="0"/>
          <a:pathLst>
            <a:path>
              <a:moveTo>
                <a:pt x="1247132" y="0"/>
              </a:moveTo>
              <a:lnTo>
                <a:pt x="1247132" y="404467"/>
              </a:lnTo>
              <a:lnTo>
                <a:pt x="0" y="404467"/>
              </a:lnTo>
              <a:lnTo>
                <a:pt x="0" y="593521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1E8E6B-16CE-48CD-8FBC-4B59BD856DA9}">
      <dsp:nvSpPr>
        <dsp:cNvPr id="0" name=""/>
        <dsp:cNvSpPr/>
      </dsp:nvSpPr>
      <dsp:spPr>
        <a:xfrm>
          <a:off x="2635935" y="1760058"/>
          <a:ext cx="1567441" cy="452685"/>
        </a:xfrm>
        <a:custGeom>
          <a:avLst/>
          <a:gdLst/>
          <a:ahLst/>
          <a:cxnLst/>
          <a:rect l="0" t="0" r="0" b="0"/>
          <a:pathLst>
            <a:path>
              <a:moveTo>
                <a:pt x="1567441" y="0"/>
              </a:moveTo>
              <a:lnTo>
                <a:pt x="1567441" y="263631"/>
              </a:lnTo>
              <a:lnTo>
                <a:pt x="0" y="263631"/>
              </a:lnTo>
              <a:lnTo>
                <a:pt x="0" y="45268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8C0337-4477-4ED7-9645-29DCB47B8F96}">
      <dsp:nvSpPr>
        <dsp:cNvPr id="0" name=""/>
        <dsp:cNvSpPr/>
      </dsp:nvSpPr>
      <dsp:spPr>
        <a:xfrm>
          <a:off x="2160237" y="144013"/>
          <a:ext cx="4086279" cy="1616045"/>
        </a:xfrm>
        <a:prstGeom prst="roundRect">
          <a:avLst>
            <a:gd name="adj" fmla="val 10000"/>
          </a:avLst>
        </a:prstGeom>
        <a:gradFill rotWithShape="0">
          <a:gsLst>
            <a:gs pos="28000">
              <a:schemeClr val="lt1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71B2C78-2C18-4750-97E0-A7E8D70921FE}">
      <dsp:nvSpPr>
        <dsp:cNvPr id="0" name=""/>
        <dsp:cNvSpPr/>
      </dsp:nvSpPr>
      <dsp:spPr>
        <a:xfrm>
          <a:off x="2386988" y="359427"/>
          <a:ext cx="4086279" cy="161604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C00000"/>
              </a:solidFill>
            </a:rPr>
            <a:t>Образовательная программа  внеурочной деятельности по учебному предмету  «Право»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C00000"/>
              </a:solidFill>
            </a:rPr>
            <a:t>«Гражданско-правовое просвещение в образовательной организации МБОУ лицей г.Зернограда»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C00000"/>
              </a:solidFill>
            </a:rPr>
            <a:t>рассчитана на учащихся 1-11 классов</a:t>
          </a:r>
        </a:p>
      </dsp:txBody>
      <dsp:txXfrm>
        <a:off x="2434320" y="406759"/>
        <a:ext cx="3991615" cy="1521381"/>
      </dsp:txXfrm>
    </dsp:sp>
    <dsp:sp modelId="{A80BE89F-BEC8-4577-9E07-9D9F93AC9C49}">
      <dsp:nvSpPr>
        <dsp:cNvPr id="0" name=""/>
        <dsp:cNvSpPr/>
      </dsp:nvSpPr>
      <dsp:spPr>
        <a:xfrm>
          <a:off x="1615554" y="2212743"/>
          <a:ext cx="2040762" cy="1295884"/>
        </a:xfrm>
        <a:prstGeom prst="roundRect">
          <a:avLst>
            <a:gd name="adj" fmla="val 10000"/>
          </a:avLst>
        </a:prstGeom>
        <a:gradFill rotWithShape="0">
          <a:gsLst>
            <a:gs pos="28000">
              <a:schemeClr val="lt1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F3797E1-6C45-496E-949F-79E52471BA65}">
      <dsp:nvSpPr>
        <dsp:cNvPr id="0" name=""/>
        <dsp:cNvSpPr/>
      </dsp:nvSpPr>
      <dsp:spPr>
        <a:xfrm>
          <a:off x="1842306" y="2428157"/>
          <a:ext cx="2040762" cy="129588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Основная идея: слияние теории с практикой</a:t>
          </a:r>
          <a:endParaRPr lang="ru-RU" sz="1300" kern="1200" dirty="0"/>
        </a:p>
      </dsp:txBody>
      <dsp:txXfrm>
        <a:off x="1880261" y="2466112"/>
        <a:ext cx="1964852" cy="1219974"/>
      </dsp:txXfrm>
    </dsp:sp>
    <dsp:sp modelId="{70466D92-285B-446D-8C64-93C640607377}">
      <dsp:nvSpPr>
        <dsp:cNvPr id="0" name=""/>
        <dsp:cNvSpPr/>
      </dsp:nvSpPr>
      <dsp:spPr>
        <a:xfrm>
          <a:off x="368422" y="4102149"/>
          <a:ext cx="2040762" cy="1295884"/>
        </a:xfrm>
        <a:prstGeom prst="roundRect">
          <a:avLst>
            <a:gd name="adj" fmla="val 10000"/>
          </a:avLst>
        </a:prstGeom>
        <a:gradFill rotWithShape="0">
          <a:gsLst>
            <a:gs pos="28000">
              <a:schemeClr val="lt1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4E7F216-4908-414B-BA9D-1EE00F571A77}">
      <dsp:nvSpPr>
        <dsp:cNvPr id="0" name=""/>
        <dsp:cNvSpPr/>
      </dsp:nvSpPr>
      <dsp:spPr>
        <a:xfrm>
          <a:off x="595173" y="4317563"/>
          <a:ext cx="2040762" cy="129588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Направленность: развитие в деятельности</a:t>
          </a:r>
          <a:endParaRPr lang="ru-RU" sz="1300" kern="1200" dirty="0"/>
        </a:p>
      </dsp:txBody>
      <dsp:txXfrm>
        <a:off x="633128" y="4355518"/>
        <a:ext cx="1964852" cy="1219974"/>
      </dsp:txXfrm>
    </dsp:sp>
    <dsp:sp modelId="{43224C7A-D06B-443A-A957-A81CDC5A2814}">
      <dsp:nvSpPr>
        <dsp:cNvPr id="0" name=""/>
        <dsp:cNvSpPr/>
      </dsp:nvSpPr>
      <dsp:spPr>
        <a:xfrm>
          <a:off x="2862687" y="4102149"/>
          <a:ext cx="2040762" cy="1295884"/>
        </a:xfrm>
        <a:prstGeom prst="roundRect">
          <a:avLst>
            <a:gd name="adj" fmla="val 10000"/>
          </a:avLst>
        </a:prstGeom>
        <a:gradFill rotWithShape="0">
          <a:gsLst>
            <a:gs pos="28000">
              <a:schemeClr val="lt1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3CF18D2-7778-4882-94FC-4D50A3ADDDA1}">
      <dsp:nvSpPr>
        <dsp:cNvPr id="0" name=""/>
        <dsp:cNvSpPr/>
      </dsp:nvSpPr>
      <dsp:spPr>
        <a:xfrm>
          <a:off x="3089438" y="4317563"/>
          <a:ext cx="2040762" cy="129588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Характер: исследовательский, практико-ориентированный</a:t>
          </a:r>
          <a:endParaRPr lang="ru-RU" sz="1300" kern="1200" dirty="0"/>
        </a:p>
      </dsp:txBody>
      <dsp:txXfrm>
        <a:off x="3127393" y="4355518"/>
        <a:ext cx="1964852" cy="1219974"/>
      </dsp:txXfrm>
    </dsp:sp>
    <dsp:sp modelId="{E2C21267-7E3A-4832-A23E-BDA434976F4F}">
      <dsp:nvSpPr>
        <dsp:cNvPr id="0" name=""/>
        <dsp:cNvSpPr/>
      </dsp:nvSpPr>
      <dsp:spPr>
        <a:xfrm>
          <a:off x="5356952" y="2212743"/>
          <a:ext cx="2040762" cy="1295884"/>
        </a:xfrm>
        <a:prstGeom prst="roundRect">
          <a:avLst>
            <a:gd name="adj" fmla="val 10000"/>
          </a:avLst>
        </a:prstGeom>
        <a:gradFill rotWithShape="0">
          <a:gsLst>
            <a:gs pos="28000">
              <a:schemeClr val="lt1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A94F8CD-9606-4CCF-8CC1-EA9CBB4503FA}">
      <dsp:nvSpPr>
        <dsp:cNvPr id="0" name=""/>
        <dsp:cNvSpPr/>
      </dsp:nvSpPr>
      <dsp:spPr>
        <a:xfrm>
          <a:off x="5583703" y="2428157"/>
          <a:ext cx="2040762" cy="129588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Актуальность: связь  права с общечеловеческими ценностями</a:t>
          </a:r>
          <a:endParaRPr lang="ru-RU" sz="1300" kern="1200" dirty="0"/>
        </a:p>
      </dsp:txBody>
      <dsp:txXfrm>
        <a:off x="5621658" y="2466112"/>
        <a:ext cx="1964852" cy="1219974"/>
      </dsp:txXfrm>
    </dsp:sp>
    <dsp:sp modelId="{785E01EA-CAEB-488D-9A8B-6E91D9A5C7C7}">
      <dsp:nvSpPr>
        <dsp:cNvPr id="0" name=""/>
        <dsp:cNvSpPr/>
      </dsp:nvSpPr>
      <dsp:spPr>
        <a:xfrm>
          <a:off x="5356952" y="4102149"/>
          <a:ext cx="2040762" cy="1295884"/>
        </a:xfrm>
        <a:prstGeom prst="roundRect">
          <a:avLst>
            <a:gd name="adj" fmla="val 10000"/>
          </a:avLst>
        </a:prstGeom>
        <a:gradFill rotWithShape="0">
          <a:gsLst>
            <a:gs pos="28000">
              <a:schemeClr val="lt1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07D406C-63E1-457F-B000-EFD5EA5AB151}">
      <dsp:nvSpPr>
        <dsp:cNvPr id="0" name=""/>
        <dsp:cNvSpPr/>
      </dsp:nvSpPr>
      <dsp:spPr>
        <a:xfrm>
          <a:off x="5583703" y="4317563"/>
          <a:ext cx="2040762" cy="129588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Результат: рост качества образования, мотивации  познавательной и творческой деятельности</a:t>
          </a:r>
          <a:endParaRPr lang="ru-RU" sz="1300" kern="1200" dirty="0"/>
        </a:p>
      </dsp:txBody>
      <dsp:txXfrm>
        <a:off x="5621658" y="4355518"/>
        <a:ext cx="1964852" cy="12199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0B4A4-F34A-4A48-B8FF-92ECC3C6F193}" type="datetimeFigureOut">
              <a:rPr lang="ru-RU" smtClean="0"/>
              <a:pPr/>
              <a:t>вт 26.03.19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68C40-DC60-47D7-BCD2-A1C2584CC7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761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C2997-2EE8-4A5D-BFE8-26D7AE4AD28E}" type="datetimeFigureOut">
              <a:rPr lang="ru-RU" smtClean="0"/>
              <a:pPr/>
              <a:t>вт 26.03.19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4A6AB-3B90-4DD4-A78E-3580BF7D4E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C2997-2EE8-4A5D-BFE8-26D7AE4AD28E}" type="datetimeFigureOut">
              <a:rPr lang="ru-RU" smtClean="0"/>
              <a:pPr/>
              <a:t>вт 26.03.19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4A6AB-3B90-4DD4-A78E-3580BF7D4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C2997-2EE8-4A5D-BFE8-26D7AE4AD28E}" type="datetimeFigureOut">
              <a:rPr lang="ru-RU" smtClean="0"/>
              <a:pPr/>
              <a:t>вт 26.03.19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4A6AB-3B90-4DD4-A78E-3580BF7D4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C2997-2EE8-4A5D-BFE8-26D7AE4AD28E}" type="datetimeFigureOut">
              <a:rPr lang="ru-RU" smtClean="0"/>
              <a:pPr/>
              <a:t>вт 26.03.19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4A6AB-3B90-4DD4-A78E-3580BF7D4E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C2997-2EE8-4A5D-BFE8-26D7AE4AD28E}" type="datetimeFigureOut">
              <a:rPr lang="ru-RU" smtClean="0"/>
              <a:pPr/>
              <a:t>вт 26.03.19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4A6AB-3B90-4DD4-A78E-3580BF7D4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C2997-2EE8-4A5D-BFE8-26D7AE4AD28E}" type="datetimeFigureOut">
              <a:rPr lang="ru-RU" smtClean="0"/>
              <a:pPr/>
              <a:t>вт 26.03.19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4A6AB-3B90-4DD4-A78E-3580BF7D4E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C2997-2EE8-4A5D-BFE8-26D7AE4AD28E}" type="datetimeFigureOut">
              <a:rPr lang="ru-RU" smtClean="0"/>
              <a:pPr/>
              <a:t>вт 26.03.19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4A6AB-3B90-4DD4-A78E-3580BF7D4E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C2997-2EE8-4A5D-BFE8-26D7AE4AD28E}" type="datetimeFigureOut">
              <a:rPr lang="ru-RU" smtClean="0"/>
              <a:pPr/>
              <a:t>вт 26.03.19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4A6AB-3B90-4DD4-A78E-3580BF7D4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C2997-2EE8-4A5D-BFE8-26D7AE4AD28E}" type="datetimeFigureOut">
              <a:rPr lang="ru-RU" smtClean="0"/>
              <a:pPr/>
              <a:t>вт 26.03.19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4A6AB-3B90-4DD4-A78E-3580BF7D4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C2997-2EE8-4A5D-BFE8-26D7AE4AD28E}" type="datetimeFigureOut">
              <a:rPr lang="ru-RU" smtClean="0"/>
              <a:pPr/>
              <a:t>вт 26.03.19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4A6AB-3B90-4DD4-A78E-3580BF7D4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C2997-2EE8-4A5D-BFE8-26D7AE4AD28E}" type="datetimeFigureOut">
              <a:rPr lang="ru-RU" smtClean="0"/>
              <a:pPr/>
              <a:t>вт 26.03.19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4A6AB-3B90-4DD4-A78E-3580BF7D4E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F5C2997-2EE8-4A5D-BFE8-26D7AE4AD28E}" type="datetimeFigureOut">
              <a:rPr lang="ru-RU" smtClean="0"/>
              <a:pPr/>
              <a:t>вт 26.03.19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374A6AB-3B90-4DD4-A78E-3580BF7D4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0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27584" y="332656"/>
            <a:ext cx="78488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Открытая публичная презентация педагогических достижений учителя права</a:t>
            </a: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i="1" dirty="0" err="1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Чивела</a:t>
            </a:r>
            <a:r>
              <a:rPr lang="ru-RU" sz="2400" i="1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Веры Владимировны</a:t>
            </a:r>
            <a:br>
              <a:rPr lang="ru-RU" sz="2400" i="1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i="1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учитель права </a:t>
            </a:r>
            <a:r>
              <a:rPr lang="ru-RU" sz="24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4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400" b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6709" y="1791282"/>
            <a:ext cx="2359067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u="sng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Место работы:</a:t>
            </a:r>
          </a:p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  <a:latin typeface="Tahoma" pitchFamily="34" charset="0"/>
              </a:rPr>
              <a:t>МБОУ лицей</a:t>
            </a:r>
          </a:p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  <a:latin typeface="Tahoma" pitchFamily="34" charset="0"/>
              </a:rPr>
              <a:t>г.Зернограда</a:t>
            </a:r>
            <a:endParaRPr lang="ru-RU" b="1" dirty="0">
              <a:solidFill>
                <a:srgbClr val="000000"/>
              </a:solidFill>
              <a:latin typeface="Tahoma" pitchFamily="34" charset="0"/>
            </a:endParaRPr>
          </a:p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0000"/>
              </a:solidFill>
              <a:latin typeface="Tahoma" pitchFamily="34" charset="0"/>
            </a:endParaRPr>
          </a:p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u="sng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Образование:</a:t>
            </a:r>
          </a:p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00"/>
                </a:solidFill>
                <a:latin typeface="Tahoma" pitchFamily="34" charset="0"/>
              </a:rPr>
              <a:t> высшее </a:t>
            </a:r>
            <a:endParaRPr lang="ru-RU" b="1" dirty="0" smtClean="0">
              <a:solidFill>
                <a:srgbClr val="000000"/>
              </a:solidFill>
              <a:latin typeface="Tahoma" pitchFamily="34" charset="0"/>
            </a:endParaRPr>
          </a:p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  <a:latin typeface="Tahoma" pitchFamily="34" charset="0"/>
              </a:rPr>
              <a:t>(педагогическое и</a:t>
            </a:r>
          </a:p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  <a:latin typeface="Tahoma" pitchFamily="34" charset="0"/>
              </a:rPr>
              <a:t>юридическое)</a:t>
            </a:r>
            <a:endParaRPr lang="en-US" b="1" dirty="0">
              <a:solidFill>
                <a:srgbClr val="000000"/>
              </a:solidFill>
              <a:latin typeface="Tahoma" pitchFamily="34" charset="0"/>
            </a:endParaRPr>
          </a:p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00"/>
                </a:solidFill>
                <a:latin typeface="Tahoma" pitchFamily="34" charset="0"/>
              </a:rPr>
              <a:t> </a:t>
            </a:r>
          </a:p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u="sng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Стаж педагогической работы:</a:t>
            </a:r>
          </a:p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  <a:latin typeface="Tahoma" pitchFamily="34" charset="0"/>
              </a:rPr>
              <a:t>11</a:t>
            </a:r>
            <a:r>
              <a:rPr lang="ru-RU" b="1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ahoma" pitchFamily="34" charset="0"/>
              </a:rPr>
              <a:t>лет </a:t>
            </a:r>
            <a:endParaRPr lang="en-US" b="1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16216" y="2420888"/>
            <a:ext cx="26186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u="sng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Квалификационная категория:</a:t>
            </a:r>
          </a:p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00"/>
                </a:solidFill>
                <a:latin typeface="Tahoma" pitchFamily="34" charset="0"/>
              </a:rPr>
              <a:t>высшая </a:t>
            </a:r>
            <a:endParaRPr lang="ru-RU" b="1" u="sng" dirty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b="1" u="sng" dirty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u="sng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Награждена</a:t>
            </a:r>
          </a:p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  <a:latin typeface="Tahoma" pitchFamily="34" charset="0"/>
              </a:rPr>
              <a:t>Почётный работник</a:t>
            </a:r>
          </a:p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  <a:latin typeface="Tahoma" pitchFamily="34" charset="0"/>
              </a:rPr>
              <a:t>общего образования Российской Федерации</a:t>
            </a:r>
            <a:endParaRPr lang="en-US" b="1" dirty="0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28673" name="Picture 1" descr="ЧивелаВВ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5" y="2636912"/>
            <a:ext cx="3096345" cy="3816424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547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7632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регионального этапа Всероссийской олимпиады школьников по праву в 2019 году  </a:t>
            </a:r>
            <a:endParaRPr lang="ru-RU" sz="3200" dirty="0"/>
          </a:p>
        </p:txBody>
      </p:sp>
      <p:pic>
        <p:nvPicPr>
          <p:cNvPr id="202754" name="Picture 2" descr="C:\Users\Вера\Desktop\IMG-20190225-WA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132856"/>
            <a:ext cx="3384376" cy="3816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60" y="1628800"/>
          <a:ext cx="7848872" cy="3312369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652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57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97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уровень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Ф.И. участника, место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8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2019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Кутафинская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  Олимпиада школьников по праву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Андронова Эллина, 11а класс,    участник отборочного тура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8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2019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Кутафинская  Олимпиада школьников по праву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Вергунова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 Дарья, 10 класс, участник отборочного тура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08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2019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Кутафинская  Олимпиада школьников по праву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Сторчилова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 Юлия, 10 класс, участник отборочного тура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6849" name="Picture 1" descr="C:\Users\Вера\Desktop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476672"/>
            <a:ext cx="990600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-243408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 по предмету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94831423"/>
              </p:ext>
            </p:extLst>
          </p:nvPr>
        </p:nvGraphicFramePr>
        <p:xfrm>
          <a:off x="899592" y="908720"/>
          <a:ext cx="7992888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79512" y="836712"/>
            <a:ext cx="2273050" cy="248126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467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C:\Users\Вера\Desktop\DSCF09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420888"/>
            <a:ext cx="3456384" cy="391288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9512" y="188641"/>
            <a:ext cx="84249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муниципального и регионального этапов по настольной образовательной игре «Межгалактические выборы» в 2016 году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01" name="Picture 1" descr="DSCF08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492896"/>
            <a:ext cx="332345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C:\Users\Вера\Desktop\20171024_152021.jpg"/>
          <p:cNvPicPr>
            <a:picLocks noChangeAspect="1" noChangeArrowheads="1"/>
          </p:cNvPicPr>
          <p:nvPr/>
        </p:nvPicPr>
        <p:blipFill>
          <a:blip r:embed="rId2" cstate="print"/>
          <a:srcRect l="21739" b="9045"/>
          <a:stretch>
            <a:fillRect/>
          </a:stretch>
        </p:blipFill>
        <p:spPr bwMode="auto">
          <a:xfrm rot="10800000">
            <a:off x="755576" y="2276872"/>
            <a:ext cx="3417693" cy="4320480"/>
          </a:xfrm>
          <a:prstGeom prst="rect">
            <a:avLst/>
          </a:prstGeom>
          <a:noFill/>
        </p:spPr>
      </p:pic>
      <p:pic>
        <p:nvPicPr>
          <p:cNvPr id="189443" name="Picture 3" descr="C:\Users\Вера\Desktop\IMG-20171128-WA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276872"/>
            <a:ext cx="3180479" cy="432048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23528" y="116633"/>
            <a:ext cx="82809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муниципального и участник регионального этапов по настольной образовательной игре «Межгалактические выборы» в 2017 году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0648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областной  олимпиады по </a:t>
            </a: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граждановедческим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дисциплинам  и избирательному праву в 2017 году  </a:t>
            </a:r>
            <a:endParaRPr lang="ru-RU" sz="3200" dirty="0"/>
          </a:p>
        </p:txBody>
      </p:sp>
      <p:sp>
        <p:nvSpPr>
          <p:cNvPr id="2027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27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44824"/>
            <a:ext cx="3384376" cy="3672408"/>
          </a:xfrm>
          <a:prstGeom prst="rect">
            <a:avLst/>
          </a:prstGeom>
          <a:noFill/>
        </p:spPr>
      </p:pic>
      <p:pic>
        <p:nvPicPr>
          <p:cNvPr id="239617" name="Picture 1"/>
          <p:cNvPicPr>
            <a:picLocks noChangeAspect="1" noChangeArrowheads="1"/>
          </p:cNvPicPr>
          <p:nvPr/>
        </p:nvPicPr>
        <p:blipFill>
          <a:blip r:embed="rId3" cstate="print"/>
          <a:srcRect t="3604" r="4678"/>
          <a:stretch>
            <a:fillRect/>
          </a:stretch>
        </p:blipFill>
        <p:spPr bwMode="auto">
          <a:xfrm>
            <a:off x="4860032" y="1988840"/>
            <a:ext cx="3600400" cy="424847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2" cstate="print"/>
          <a:srcRect l="3801"/>
          <a:stretch>
            <a:fillRect/>
          </a:stretch>
        </p:blipFill>
        <p:spPr bwMode="auto">
          <a:xfrm>
            <a:off x="3059832" y="1268760"/>
            <a:ext cx="3133725" cy="43624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215043" name="Picture 3"/>
          <p:cNvPicPr>
            <a:picLocks noChangeAspect="1" noChangeArrowheads="1"/>
          </p:cNvPicPr>
          <p:nvPr/>
        </p:nvPicPr>
        <p:blipFill>
          <a:blip r:embed="rId3" cstate="print"/>
          <a:srcRect t="1576" r="2931"/>
          <a:stretch>
            <a:fillRect/>
          </a:stretch>
        </p:blipFill>
        <p:spPr bwMode="auto">
          <a:xfrm>
            <a:off x="6300192" y="2276872"/>
            <a:ext cx="2686050" cy="42957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 l="4333"/>
          <a:stretch>
            <a:fillRect/>
          </a:stretch>
        </p:blipFill>
        <p:spPr bwMode="auto">
          <a:xfrm>
            <a:off x="179512" y="1124744"/>
            <a:ext cx="2733675" cy="4105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C:\Users\Вера\Desktop\20161215_1319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60548" y="2024844"/>
            <a:ext cx="3816424" cy="2592288"/>
          </a:xfrm>
          <a:prstGeom prst="rect">
            <a:avLst/>
          </a:prstGeom>
          <a:noFill/>
        </p:spPr>
      </p:pic>
      <p:pic>
        <p:nvPicPr>
          <p:cNvPr id="188419" name="Picture 3" descr="C:\Users\Вера\Desktop\IMG-20171129-WA0012.jpg"/>
          <p:cNvPicPr>
            <a:picLocks noChangeAspect="1" noChangeArrowheads="1"/>
          </p:cNvPicPr>
          <p:nvPr/>
        </p:nvPicPr>
        <p:blipFill>
          <a:blip r:embed="rId3" cstate="print"/>
          <a:srcRect l="15947" t="22837" r="32079" b="1564"/>
          <a:stretch>
            <a:fillRect/>
          </a:stretch>
        </p:blipFill>
        <p:spPr bwMode="auto">
          <a:xfrm>
            <a:off x="6695728" y="1412776"/>
            <a:ext cx="2448272" cy="3816424"/>
          </a:xfrm>
          <a:prstGeom prst="rect">
            <a:avLst/>
          </a:prstGeom>
          <a:noFill/>
        </p:spPr>
      </p:pic>
      <p:pic>
        <p:nvPicPr>
          <p:cNvPr id="1884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2564904"/>
            <a:ext cx="4248472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043608" y="188640"/>
            <a:ext cx="58143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регионального конкурса «Юрист Дона»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5373216"/>
            <a:ext cx="1085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год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524328" y="5229200"/>
            <a:ext cx="1085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год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995936" y="2204864"/>
            <a:ext cx="1201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год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Изображение 6195"/>
          <p:cNvPicPr>
            <a:picLocks noChangeAspect="1" noChangeArrowheads="1"/>
          </p:cNvPicPr>
          <p:nvPr/>
        </p:nvPicPr>
        <p:blipFill>
          <a:blip r:embed="rId2" cstate="print"/>
          <a:srcRect l="4051" r="990"/>
          <a:stretch>
            <a:fillRect/>
          </a:stretch>
        </p:blipFill>
        <p:spPr bwMode="auto">
          <a:xfrm>
            <a:off x="251520" y="1700808"/>
            <a:ext cx="252028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1" name="Picture 3" descr="Изображение 6196"/>
          <p:cNvPicPr>
            <a:picLocks noChangeAspect="1" noChangeArrowheads="1"/>
          </p:cNvPicPr>
          <p:nvPr/>
        </p:nvPicPr>
        <p:blipFill>
          <a:blip r:embed="rId3" cstate="print"/>
          <a:srcRect l="5400"/>
          <a:stretch>
            <a:fillRect/>
          </a:stretch>
        </p:blipFill>
        <p:spPr bwMode="auto">
          <a:xfrm>
            <a:off x="6372200" y="1628800"/>
            <a:ext cx="2522984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2" name="Picture 4" descr="Изображение 6197"/>
          <p:cNvPicPr>
            <a:picLocks noChangeAspect="1" noChangeArrowheads="1"/>
          </p:cNvPicPr>
          <p:nvPr/>
        </p:nvPicPr>
        <p:blipFill>
          <a:blip r:embed="rId4" cstate="print"/>
          <a:srcRect l="2333" r="4335"/>
          <a:stretch>
            <a:fillRect/>
          </a:stretch>
        </p:blipFill>
        <p:spPr bwMode="auto">
          <a:xfrm>
            <a:off x="3131840" y="2276872"/>
            <a:ext cx="288032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868542" y="476672"/>
            <a:ext cx="49656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Знатоки Конституции РФ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0125"/>
            <a:ext cx="5508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Знатоки Конституции РФ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5585" name="Picture 1" descr="C:\Users\Вера\Desktop\IMG-20181212-WA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332656"/>
            <a:ext cx="2728355" cy="371252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292080" y="4221088"/>
            <a:ext cx="3672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Победитель муниципального и участник областного конкурса к 25-летию Конституции Российской Федерации, организованного избирательной комиссией  Ростовской области  в 2018 году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5586" name="Picture 2" descr="C:\Users\Вера\Desktop\IMG-20181221-WA0045.jpg"/>
          <p:cNvPicPr>
            <a:picLocks noChangeAspect="1" noChangeArrowheads="1"/>
          </p:cNvPicPr>
          <p:nvPr/>
        </p:nvPicPr>
        <p:blipFill>
          <a:blip r:embed="rId3" cstate="print"/>
          <a:srcRect t="17435" r="2326"/>
          <a:stretch>
            <a:fillRect/>
          </a:stretch>
        </p:blipFill>
        <p:spPr bwMode="auto">
          <a:xfrm>
            <a:off x="2771800" y="980728"/>
            <a:ext cx="2304256" cy="2880320"/>
          </a:xfrm>
          <a:prstGeom prst="rect">
            <a:avLst/>
          </a:prstGeom>
          <a:noFill/>
        </p:spPr>
      </p:pic>
      <p:pic>
        <p:nvPicPr>
          <p:cNvPr id="195587" name="Picture 3" descr="C:\Users\Вера\Desktop\IMG-20181222-WA0000.jpg"/>
          <p:cNvPicPr>
            <a:picLocks noChangeAspect="1" noChangeArrowheads="1"/>
          </p:cNvPicPr>
          <p:nvPr/>
        </p:nvPicPr>
        <p:blipFill>
          <a:blip r:embed="rId4" cstate="print"/>
          <a:srcRect l="13333" t="15804" r="13333" b="32833"/>
          <a:stretch>
            <a:fillRect/>
          </a:stretch>
        </p:blipFill>
        <p:spPr bwMode="auto">
          <a:xfrm>
            <a:off x="323528" y="1124744"/>
            <a:ext cx="1944216" cy="302433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39552" y="429309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Призеры  муниципального конкурса к 25-летию Конституции Российской Федерации в 2018 году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021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1"/>
          <p:cNvSpPr>
            <a:spLocks noChangeArrowheads="1"/>
          </p:cNvSpPr>
          <p:nvPr/>
        </p:nvSpPr>
        <p:spPr bwMode="auto">
          <a:xfrm>
            <a:off x="8914450" y="74711"/>
            <a:ext cx="229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980728"/>
            <a:ext cx="516632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Знать свои права -</a:t>
            </a:r>
            <a:endParaRPr lang="ru-RU" sz="32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Значит быть сильным.</a:t>
            </a:r>
            <a:endParaRPr lang="ru-RU" sz="32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Уважать права других -</a:t>
            </a:r>
            <a:endParaRPr lang="ru-RU" sz="32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Значит быть справедливым.</a:t>
            </a:r>
            <a:endParaRPr lang="ru-RU" sz="32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Жить по праву -</a:t>
            </a:r>
            <a:endParaRPr lang="ru-RU" sz="32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Значит жить в мире и согласии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60648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Научно-практическая конференция «Актуальные проблемы защиты прав ребёнка в Российской Федерации» 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2993" name="Picture 1" descr="C:\Users\Вера\Desktop\IMG-20180418-WA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293096"/>
            <a:ext cx="3104880" cy="2287166"/>
          </a:xfrm>
          <a:prstGeom prst="roundRect">
            <a:avLst/>
          </a:prstGeom>
          <a:noFill/>
        </p:spPr>
      </p:pic>
      <p:pic>
        <p:nvPicPr>
          <p:cNvPr id="212994" name="Picture 2" descr="C:\Users\Вера\Desktop\IMG-20180418-WA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077072"/>
            <a:ext cx="3978796" cy="2626806"/>
          </a:xfrm>
          <a:prstGeom prst="roundRect">
            <a:avLst/>
          </a:prstGeom>
          <a:noFill/>
        </p:spPr>
      </p:pic>
      <p:sp>
        <p:nvSpPr>
          <p:cNvPr id="1996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9968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2060848"/>
            <a:ext cx="2549773" cy="2088232"/>
          </a:xfrm>
          <a:prstGeom prst="roundRect">
            <a:avLst/>
          </a:prstGeom>
          <a:noFill/>
        </p:spPr>
      </p:pic>
      <p:pic>
        <p:nvPicPr>
          <p:cNvPr id="199683" name="Рисунок 3" descr="http://www.zernobr.ru/_nw/1/s352256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1772816"/>
            <a:ext cx="2518023" cy="2295525"/>
          </a:xfrm>
          <a:prstGeom prst="round1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C:\Users\Вера\Desktop\ПНПО Чивела В.В. 2019\грамоты детей для ПНПО\IMG_1245.JPG"/>
          <p:cNvPicPr>
            <a:picLocks noChangeAspect="1" noChangeArrowheads="1"/>
          </p:cNvPicPr>
          <p:nvPr/>
        </p:nvPicPr>
        <p:blipFill>
          <a:blip r:embed="rId2" cstate="print"/>
          <a:srcRect l="10360" t="23844" r="17568"/>
          <a:stretch>
            <a:fillRect/>
          </a:stretch>
        </p:blipFill>
        <p:spPr bwMode="auto">
          <a:xfrm>
            <a:off x="5364088" y="1196752"/>
            <a:ext cx="3995936" cy="3672408"/>
          </a:xfrm>
          <a:prstGeom prst="ellipse">
            <a:avLst/>
          </a:prstGeom>
          <a:noFill/>
        </p:spPr>
      </p:pic>
      <p:pic>
        <p:nvPicPr>
          <p:cNvPr id="9" name="Picture 1" descr="SAM_42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12776"/>
            <a:ext cx="3960440" cy="260109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39552" y="260649"/>
            <a:ext cx="820891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Правовое просвещение в образовательной организации МБОУ лицей </a:t>
            </a: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г.Зернограда</a:t>
            </a:r>
            <a:endParaRPr lang="ru-RU" sz="32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dirty="0"/>
          </a:p>
        </p:txBody>
      </p:sp>
      <p:pic>
        <p:nvPicPr>
          <p:cNvPr id="214017" name="Picture 1" descr="C:\Users\Вера\Desktop\DSC025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149080"/>
            <a:ext cx="2880320" cy="2304256"/>
          </a:xfrm>
          <a:prstGeom prst="ellipse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987824" y="3933056"/>
            <a:ext cx="936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2016</a:t>
            </a:r>
            <a:endParaRPr lang="ru-RU" altLang="ru-RU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32240" y="530120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2018</a:t>
            </a:r>
            <a:endParaRPr lang="ru-RU" altLang="ru-RU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6093296"/>
            <a:ext cx="720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2017</a:t>
            </a:r>
            <a:endParaRPr lang="ru-RU" altLang="ru-RU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214018" name="Picture 2" descr="C:\Users\Вера\Desktop\IMG-20181205-WA0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4077072"/>
            <a:ext cx="2880320" cy="2540968"/>
          </a:xfrm>
          <a:prstGeom prst="teardrop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52736"/>
            <a:ext cx="4032448" cy="3607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046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0"/>
            <a:ext cx="7776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обучающихся в социально-образовательных проектах</a:t>
            </a:r>
          </a:p>
        </p:txBody>
      </p:sp>
      <p:pic>
        <p:nvPicPr>
          <p:cNvPr id="190468" name="Picture 4" descr="C:\Users\Вера\Desktop\20170623_1045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158294" y="1690578"/>
            <a:ext cx="3507932" cy="252028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043608" y="4725144"/>
            <a:ext cx="3168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Arial" charset="0"/>
            </a:endParaRPr>
          </a:p>
          <a:p>
            <a:pPr algn="ctr"/>
            <a:r>
              <a:rPr lang="ru-RU" alt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2017 год- региональный</a:t>
            </a:r>
          </a:p>
          <a:p>
            <a:pPr algn="ctr"/>
            <a:r>
              <a:rPr lang="ru-RU" alt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образовательный проект «Команда Губернатора»</a:t>
            </a:r>
            <a:endParaRPr lang="ru-RU" altLang="ru-RU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80112" y="4653136"/>
            <a:ext cx="28159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2017- социальный проект для</a:t>
            </a:r>
          </a:p>
          <a:p>
            <a:pPr algn="ctr"/>
            <a:r>
              <a:rPr lang="ru-RU" alt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 подростков из социально-неблагополучных </a:t>
            </a:r>
          </a:p>
          <a:p>
            <a:pPr algn="ctr"/>
            <a:r>
              <a:rPr lang="ru-RU" alt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семей «Прорыв» Усть-Донецкий район  </a:t>
            </a:r>
            <a:endParaRPr lang="ru-RU" altLang="ru-RU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60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292080" y="3429000"/>
            <a:ext cx="33843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Arial" charset="0"/>
            </a:endParaRPr>
          </a:p>
          <a:p>
            <a:pPr algn="ctr"/>
            <a:endParaRPr lang="ru-RU" altLang="ru-RU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Arial" charset="0"/>
            </a:endParaRPr>
          </a:p>
          <a:p>
            <a:pPr algn="ctr"/>
            <a:endParaRPr lang="ru-RU" altLang="ru-RU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Arial" charset="0"/>
            </a:endParaRPr>
          </a:p>
          <a:p>
            <a:pPr algn="ctr"/>
            <a:r>
              <a:rPr lang="ru-RU" alt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2017 год  – социально-образовательный проект  совместно с консультантом Уполномоченного по правам ребёнка в Ростовской области   </a:t>
            </a:r>
            <a:r>
              <a:rPr lang="ru-RU" altLang="ru-RU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Каракосовой</a:t>
            </a:r>
            <a:r>
              <a:rPr lang="ru-RU" alt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  С.В.</a:t>
            </a:r>
            <a:endParaRPr lang="ru-RU" altLang="ru-RU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4437112"/>
            <a:ext cx="33843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2018 год  – региональный правовой просветительский проект </a:t>
            </a:r>
          </a:p>
          <a:p>
            <a:pPr algn="ctr"/>
            <a:r>
              <a:rPr lang="ru-RU" alt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Адвокатский палаты  Ростовской области </a:t>
            </a:r>
          </a:p>
          <a:p>
            <a:pPr algn="ctr"/>
            <a:r>
              <a:rPr lang="ru-RU" alt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«Адвокатура в школе»  </a:t>
            </a:r>
            <a:endParaRPr lang="ru-RU" altLang="ru-RU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8" name="Picture 2" descr="20170427_1137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332656"/>
            <a:ext cx="3312368" cy="3888432"/>
          </a:xfrm>
          <a:prstGeom prst="rect">
            <a:avLst/>
          </a:prstGeom>
          <a:noFill/>
        </p:spPr>
      </p:pic>
      <p:pic>
        <p:nvPicPr>
          <p:cNvPr id="217090" name="Picture 2" descr="C:\Users\Вера\Desktop\20180531_1617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95536" y="260648"/>
            <a:ext cx="3744416" cy="4032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1640" y="0"/>
            <a:ext cx="60486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Выборы школьного уполномоченного по защите прав ребёнка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94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44824"/>
            <a:ext cx="388843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9426" y="1916832"/>
            <a:ext cx="305100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6"/>
          <p:cNvSpPr txBox="1">
            <a:spLocks noChangeArrowheads="1"/>
          </p:cNvSpPr>
          <p:nvPr/>
        </p:nvSpPr>
        <p:spPr bwMode="auto">
          <a:xfrm rot="21034915">
            <a:off x="234058" y="864155"/>
            <a:ext cx="29149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2400" b="1" i="1" dirty="0">
                <a:solidFill>
                  <a:srgbClr val="FF0000"/>
                </a:solidFill>
                <a:latin typeface="Segoe Script" pitchFamily="34" charset="0"/>
                <a:cs typeface="Arial" charset="0"/>
              </a:rPr>
              <a:t>Современные</a:t>
            </a:r>
            <a:r>
              <a:rPr lang="ru-RU" altLang="ru-RU" sz="2400" b="1" i="1" dirty="0">
                <a:latin typeface="Segoe Script" pitchFamily="34" charset="0"/>
                <a:cs typeface="Arial" charset="0"/>
              </a:rPr>
              <a:t> </a:t>
            </a:r>
          </a:p>
        </p:txBody>
      </p:sp>
      <p:sp>
        <p:nvSpPr>
          <p:cNvPr id="7" name="TextBox 17"/>
          <p:cNvSpPr txBox="1">
            <a:spLocks noChangeArrowheads="1"/>
          </p:cNvSpPr>
          <p:nvPr/>
        </p:nvSpPr>
        <p:spPr bwMode="auto">
          <a:xfrm rot="856302">
            <a:off x="6584813" y="737953"/>
            <a:ext cx="24344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FF0000"/>
                </a:solidFill>
                <a:latin typeface="Segoe Script" pitchFamily="34" charset="0"/>
                <a:cs typeface="Arial" charset="0"/>
              </a:rPr>
              <a:t>технологии</a:t>
            </a:r>
          </a:p>
        </p:txBody>
      </p:sp>
      <p:sp>
        <p:nvSpPr>
          <p:cNvPr id="8" name="TextBox 25"/>
          <p:cNvSpPr txBox="1">
            <a:spLocks noChangeArrowheads="1"/>
          </p:cNvSpPr>
          <p:nvPr/>
        </p:nvSpPr>
        <p:spPr bwMode="auto">
          <a:xfrm>
            <a:off x="4355976" y="3284984"/>
            <a:ext cx="24837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rgbClr val="7030A0"/>
                </a:solidFill>
                <a:latin typeface="Times New Roman" pitchFamily="18" charset="0"/>
                <a:cs typeface="Arial" charset="0"/>
              </a:rPr>
              <a:t>Технология </a:t>
            </a:r>
            <a:r>
              <a:rPr lang="ru-RU" altLang="ru-RU" sz="1600" b="1" dirty="0">
                <a:solidFill>
                  <a:srgbClr val="7030A0"/>
                </a:solidFill>
                <a:latin typeface="Times New Roman" pitchFamily="18" charset="0"/>
                <a:cs typeface="Arial" charset="0"/>
              </a:rPr>
              <a:t>сотрудничества</a:t>
            </a:r>
          </a:p>
        </p:txBody>
      </p:sp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7164288" y="4077072"/>
            <a:ext cx="22116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7030A0"/>
                </a:solidFill>
                <a:latin typeface="Times New Roman" pitchFamily="18" charset="0"/>
                <a:cs typeface="Arial" charset="0"/>
              </a:rPr>
              <a:t>Информационно – коммуникативные технологии</a:t>
            </a:r>
          </a:p>
        </p:txBody>
      </p:sp>
      <p:sp>
        <p:nvSpPr>
          <p:cNvPr id="10" name="TextBox 28"/>
          <p:cNvSpPr txBox="1">
            <a:spLocks noChangeArrowheads="1"/>
          </p:cNvSpPr>
          <p:nvPr/>
        </p:nvSpPr>
        <p:spPr bwMode="auto">
          <a:xfrm>
            <a:off x="0" y="5733256"/>
            <a:ext cx="13316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rgbClr val="7030A0"/>
                </a:solidFill>
                <a:latin typeface="Times New Roman" pitchFamily="18" charset="0"/>
                <a:cs typeface="Arial" charset="0"/>
              </a:rPr>
              <a:t>Игровые</a:t>
            </a:r>
          </a:p>
          <a:p>
            <a:pPr algn="ctr" eaLnBrk="1" hangingPunct="1"/>
            <a:r>
              <a:rPr lang="ru-RU" altLang="ru-RU" sz="1600" b="1" dirty="0" smtClean="0">
                <a:solidFill>
                  <a:srgbClr val="7030A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altLang="ru-RU" sz="1600" b="1" dirty="0">
                <a:solidFill>
                  <a:srgbClr val="7030A0"/>
                </a:solidFill>
                <a:latin typeface="Times New Roman" pitchFamily="18" charset="0"/>
                <a:cs typeface="Arial" charset="0"/>
              </a:rPr>
              <a:t>технологии</a:t>
            </a:r>
          </a:p>
        </p:txBody>
      </p:sp>
      <p:sp>
        <p:nvSpPr>
          <p:cNvPr id="11" name="TextBox 26"/>
          <p:cNvSpPr txBox="1">
            <a:spLocks noChangeArrowheads="1"/>
          </p:cNvSpPr>
          <p:nvPr/>
        </p:nvSpPr>
        <p:spPr bwMode="auto">
          <a:xfrm>
            <a:off x="395536" y="3212976"/>
            <a:ext cx="26507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rgbClr val="7030A0"/>
                </a:solidFill>
                <a:latin typeface="Times New Roman" pitchFamily="18" charset="0"/>
                <a:cs typeface="Arial" charset="0"/>
              </a:rPr>
              <a:t>Проектная деятельность</a:t>
            </a:r>
            <a:endParaRPr lang="ru-RU" altLang="ru-RU" sz="1600" b="1" dirty="0">
              <a:solidFill>
                <a:srgbClr val="7030A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129027" name="Picture 3" descr="C:\Users\Вера\Desktop\Чивела В.В. пнпо 2015 год\Анкетирование\SAM_45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91942">
            <a:off x="1222000" y="1248398"/>
            <a:ext cx="2288034" cy="2000838"/>
          </a:xfrm>
          <a:prstGeom prst="ellipse">
            <a:avLst/>
          </a:prstGeom>
          <a:noFill/>
        </p:spPr>
      </p:pic>
      <p:pic>
        <p:nvPicPr>
          <p:cNvPr id="188418" name="Picture 2" descr="C:\Users\Вера\Desktop\IMG-20171203-WA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717032"/>
            <a:ext cx="2952328" cy="2520280"/>
          </a:xfrm>
          <a:prstGeom prst="hexagon">
            <a:avLst/>
          </a:prstGeom>
          <a:noFill/>
        </p:spPr>
      </p:pic>
      <p:pic>
        <p:nvPicPr>
          <p:cNvPr id="1884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340768"/>
            <a:ext cx="3528392" cy="1842109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3" name="Рисунок 3" descr="SDC11852.JPG"/>
          <p:cNvPicPr>
            <a:picLocks noChangeArrowheads="1"/>
          </p:cNvPicPr>
          <p:nvPr/>
        </p:nvPicPr>
        <p:blipFill>
          <a:blip r:embed="rId5" cstate="print"/>
          <a:srcRect b="-185"/>
          <a:stretch>
            <a:fillRect/>
          </a:stretch>
        </p:blipFill>
        <p:spPr bwMode="auto">
          <a:xfrm>
            <a:off x="3779912" y="4005064"/>
            <a:ext cx="3581400" cy="2375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437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-171400"/>
            <a:ext cx="66967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уроки</a:t>
            </a:r>
          </a:p>
          <a:p>
            <a:endParaRPr lang="ru-RU" sz="28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SAM_39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92696"/>
            <a:ext cx="3600400" cy="2592288"/>
          </a:xfrm>
          <a:prstGeom prst="flowChartPreparation">
            <a:avLst/>
          </a:prstGeom>
        </p:spPr>
      </p:pic>
      <p:pic>
        <p:nvPicPr>
          <p:cNvPr id="11" name="Рисунок 10" descr="SAM_42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3717032"/>
            <a:ext cx="3491880" cy="2304256"/>
          </a:xfrm>
          <a:prstGeom prst="round2Diag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165709">
            <a:off x="4475435" y="2640029"/>
            <a:ext cx="38197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7030A0"/>
                </a:solidFill>
                <a:latin typeface="Times New Roman" pitchFamily="18" charset="0"/>
                <a:cs typeface="Arial" charset="0"/>
              </a:rPr>
              <a:t>Территориальная избирательная комиссия Зерноградского района</a:t>
            </a:r>
            <a:endParaRPr lang="ru-RU" altLang="ru-RU" b="1" dirty="0">
              <a:solidFill>
                <a:srgbClr val="7030A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44008" y="6093296"/>
            <a:ext cx="4284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err="1" smtClean="0">
                <a:solidFill>
                  <a:srgbClr val="7030A0"/>
                </a:solidFill>
                <a:latin typeface="Times New Roman" pitchFamily="18" charset="0"/>
                <a:cs typeface="Arial" charset="0"/>
              </a:rPr>
              <a:t>Зерноградский</a:t>
            </a:r>
            <a:r>
              <a:rPr lang="ru-RU" altLang="ru-RU" b="1" dirty="0" smtClean="0">
                <a:solidFill>
                  <a:srgbClr val="7030A0"/>
                </a:solidFill>
                <a:latin typeface="Times New Roman" pitchFamily="18" charset="0"/>
                <a:cs typeface="Arial" charset="0"/>
              </a:rPr>
              <a:t> районный суд</a:t>
            </a:r>
            <a:endParaRPr lang="ru-RU" altLang="ru-RU" b="1" dirty="0">
              <a:solidFill>
                <a:srgbClr val="7030A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7504" y="3356992"/>
            <a:ext cx="4139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err="1" smtClean="0">
                <a:solidFill>
                  <a:srgbClr val="7030A0"/>
                </a:solidFill>
                <a:latin typeface="Times New Roman" pitchFamily="18" charset="0"/>
                <a:cs typeface="Arial" charset="0"/>
              </a:rPr>
              <a:t>Зерноградский</a:t>
            </a:r>
            <a:r>
              <a:rPr lang="ru-RU" altLang="ru-RU" b="1" dirty="0" smtClean="0">
                <a:solidFill>
                  <a:srgbClr val="7030A0"/>
                </a:solidFill>
                <a:latin typeface="Times New Roman" pitchFamily="18" charset="0"/>
                <a:cs typeface="Arial" charset="0"/>
              </a:rPr>
              <a:t> нотариальный округ</a:t>
            </a:r>
            <a:endParaRPr lang="ru-RU" altLang="ru-RU" b="1" dirty="0">
              <a:solidFill>
                <a:srgbClr val="7030A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179201" name="Picture 1" descr="C:\Users\Вера\Desktop\20170522_1309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683383">
            <a:off x="6026810" y="636484"/>
            <a:ext cx="2670059" cy="2160240"/>
          </a:xfrm>
          <a:prstGeom prst="flowChartPreparation">
            <a:avLst/>
          </a:prstGeom>
          <a:noFill/>
        </p:spPr>
      </p:pic>
      <p:pic>
        <p:nvPicPr>
          <p:cNvPr id="219137" name="Picture 1" descr="C:\Users\Вера\Desktop\IMG-20181123-WA0007.jpg"/>
          <p:cNvPicPr>
            <a:picLocks noChangeAspect="1" noChangeArrowheads="1"/>
          </p:cNvPicPr>
          <p:nvPr/>
        </p:nvPicPr>
        <p:blipFill>
          <a:blip r:embed="rId5" cstate="print"/>
          <a:srcRect l="8929" t="12500" r="10714" b="17500"/>
          <a:stretch>
            <a:fillRect/>
          </a:stretch>
        </p:blipFill>
        <p:spPr bwMode="auto">
          <a:xfrm>
            <a:off x="467544" y="3933056"/>
            <a:ext cx="3240360" cy="2016224"/>
          </a:xfrm>
          <a:prstGeom prst="snipRound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505610" y="6093296"/>
            <a:ext cx="3900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7030A0"/>
                </a:solidFill>
                <a:latin typeface="Times New Roman" pitchFamily="18" charset="0"/>
                <a:cs typeface="Arial" charset="0"/>
              </a:rPr>
              <a:t>Адвокатура </a:t>
            </a:r>
            <a:r>
              <a:rPr lang="ru-RU" altLang="ru-RU" b="1" dirty="0" err="1" smtClean="0">
                <a:solidFill>
                  <a:srgbClr val="7030A0"/>
                </a:solidFill>
                <a:latin typeface="Times New Roman" pitchFamily="18" charset="0"/>
                <a:cs typeface="Arial" charset="0"/>
              </a:rPr>
              <a:t>Зерноградского</a:t>
            </a:r>
            <a:r>
              <a:rPr lang="ru-RU" altLang="ru-RU" b="1" dirty="0" smtClean="0">
                <a:solidFill>
                  <a:srgbClr val="7030A0"/>
                </a:solidFill>
                <a:latin typeface="Times New Roman" pitchFamily="18" charset="0"/>
                <a:cs typeface="Arial" charset="0"/>
              </a:rPr>
              <a:t> района</a:t>
            </a:r>
            <a:endParaRPr lang="ru-RU" altLang="ru-RU" b="1" dirty="0">
              <a:solidFill>
                <a:srgbClr val="7030A0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60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179512" y="842229"/>
            <a:ext cx="316835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Итоги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срезовых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контрольных и тестовых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 класс в 2018-2019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0161" name="Диаграмма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332656"/>
            <a:ext cx="5658222" cy="2880320"/>
          </a:xfrm>
          <a:prstGeom prst="rect">
            <a:avLst/>
          </a:prstGeom>
          <a:noFill/>
        </p:spPr>
      </p:pic>
      <p:sp>
        <p:nvSpPr>
          <p:cNvPr id="220164" name="Rectangle 4"/>
          <p:cNvSpPr>
            <a:spLocks noChangeArrowheads="1"/>
          </p:cNvSpPr>
          <p:nvPr/>
        </p:nvSpPr>
        <p:spPr bwMode="auto">
          <a:xfrm>
            <a:off x="179512" y="3541511"/>
            <a:ext cx="288032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Итоги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срезовых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контрольных и тестовых работ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11 класс в 2018-2019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0163" name="Диаграмма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573016"/>
            <a:ext cx="5669657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06" name="AutoShape 18"/>
          <p:cNvSpPr>
            <a:spLocks noChangeShapeType="1"/>
          </p:cNvSpPr>
          <p:nvPr/>
        </p:nvSpPr>
        <p:spPr bwMode="auto">
          <a:xfrm>
            <a:off x="2267744" y="1700808"/>
            <a:ext cx="144016" cy="28803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1509" name="AutoShape 21"/>
          <p:cNvSpPr>
            <a:spLocks noChangeShapeType="1"/>
          </p:cNvSpPr>
          <p:nvPr/>
        </p:nvSpPr>
        <p:spPr bwMode="auto">
          <a:xfrm>
            <a:off x="4427984" y="908720"/>
            <a:ext cx="45719" cy="28803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1524" name="Rectangle 36"/>
          <p:cNvSpPr>
            <a:spLocks noChangeArrowheads="1"/>
          </p:cNvSpPr>
          <p:nvPr/>
        </p:nvSpPr>
        <p:spPr bwMode="auto">
          <a:xfrm>
            <a:off x="3347864" y="2276872"/>
            <a:ext cx="790575" cy="11521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частие в НПК, семинары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и т.д.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1525" name="Rectangle 37"/>
          <p:cNvSpPr>
            <a:spLocks noChangeArrowheads="1"/>
          </p:cNvSpPr>
          <p:nvPr/>
        </p:nvSpPr>
        <p:spPr bwMode="auto">
          <a:xfrm>
            <a:off x="3347864" y="620688"/>
            <a:ext cx="2376264" cy="304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читель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1523" name="Rectangle 35"/>
          <p:cNvSpPr>
            <a:spLocks noChangeArrowheads="1"/>
          </p:cNvSpPr>
          <p:nvPr/>
        </p:nvSpPr>
        <p:spPr bwMode="auto">
          <a:xfrm>
            <a:off x="179512" y="2060848"/>
            <a:ext cx="1019175" cy="13128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азовый диплом по специальности - высшее образование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1522" name="Rectangle 34"/>
          <p:cNvSpPr>
            <a:spLocks noChangeArrowheads="1"/>
          </p:cNvSpPr>
          <p:nvPr/>
        </p:nvSpPr>
        <p:spPr bwMode="auto">
          <a:xfrm>
            <a:off x="1331640" y="2060848"/>
            <a:ext cx="720080" cy="14557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latin typeface="Times New Roman" pitchFamily="18" charset="0"/>
                <a:ea typeface="Yu Gothic UI Light" pitchFamily="34" charset="-128"/>
                <a:cs typeface="Times New Roman" pitchFamily="18" charset="0"/>
              </a:rPr>
              <a:t>П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Yu Gothic UI Light" pitchFamily="34" charset="-128"/>
                <a:cs typeface="Times New Roman" pitchFamily="18" charset="0"/>
              </a:rPr>
              <a:t>рофессиональная переподготовка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1521" name="Rectangle 33"/>
          <p:cNvSpPr>
            <a:spLocks noChangeArrowheads="1"/>
          </p:cNvSpPr>
          <p:nvPr/>
        </p:nvSpPr>
        <p:spPr bwMode="auto">
          <a:xfrm>
            <a:off x="899592" y="1124744"/>
            <a:ext cx="1428750" cy="657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ровень профессиональной подготовки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1520" name="Rectangle 32"/>
          <p:cNvSpPr>
            <a:spLocks noChangeArrowheads="1"/>
          </p:cNvSpPr>
          <p:nvPr/>
        </p:nvSpPr>
        <p:spPr bwMode="auto">
          <a:xfrm>
            <a:off x="2195736" y="1988840"/>
            <a:ext cx="333375" cy="6270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КПК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1519" name="Rectangle 31"/>
          <p:cNvSpPr>
            <a:spLocks noChangeArrowheads="1"/>
          </p:cNvSpPr>
          <p:nvPr/>
        </p:nvSpPr>
        <p:spPr bwMode="auto">
          <a:xfrm>
            <a:off x="4355976" y="2276872"/>
            <a:ext cx="576064" cy="93610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Публикации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1518" name="Rectangle 30"/>
          <p:cNvSpPr>
            <a:spLocks noChangeArrowheads="1"/>
          </p:cNvSpPr>
          <p:nvPr/>
        </p:nvSpPr>
        <p:spPr bwMode="auto">
          <a:xfrm>
            <a:off x="5148064" y="2204864"/>
            <a:ext cx="506413" cy="977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Научные исследования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1517" name="Rectangle 29"/>
          <p:cNvSpPr>
            <a:spLocks noChangeArrowheads="1"/>
          </p:cNvSpPr>
          <p:nvPr/>
        </p:nvSpPr>
        <p:spPr bwMode="auto">
          <a:xfrm>
            <a:off x="7164288" y="1772816"/>
            <a:ext cx="523875" cy="7493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онкурсы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1516" name="Rectangle 28"/>
          <p:cNvSpPr>
            <a:spLocks noChangeArrowheads="1"/>
          </p:cNvSpPr>
          <p:nvPr/>
        </p:nvSpPr>
        <p:spPr bwMode="auto">
          <a:xfrm>
            <a:off x="6516216" y="1772816"/>
            <a:ext cx="523875" cy="8191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иторика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1515" name="Rectangle 27"/>
          <p:cNvSpPr>
            <a:spLocks noChangeArrowheads="1"/>
          </p:cNvSpPr>
          <p:nvPr/>
        </p:nvSpPr>
        <p:spPr bwMode="auto">
          <a:xfrm>
            <a:off x="7956376" y="1772816"/>
            <a:ext cx="523875" cy="13414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амовоспитание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1514" name="Rectangle 26"/>
          <p:cNvSpPr>
            <a:spLocks noChangeArrowheads="1"/>
          </p:cNvSpPr>
          <p:nvPr/>
        </p:nvSpPr>
        <p:spPr bwMode="auto">
          <a:xfrm>
            <a:off x="1331640" y="5661248"/>
            <a:ext cx="1438275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образовательная деятельность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1513" name="Rectangle 25"/>
          <p:cNvSpPr>
            <a:spLocks noChangeArrowheads="1"/>
          </p:cNvSpPr>
          <p:nvPr/>
        </p:nvSpPr>
        <p:spPr bwMode="auto">
          <a:xfrm>
            <a:off x="3779912" y="5373216"/>
            <a:ext cx="1349499" cy="4762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личный пример учителя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1512" name="Rectangle 24"/>
          <p:cNvSpPr>
            <a:spLocks noChangeArrowheads="1"/>
          </p:cNvSpPr>
          <p:nvPr/>
        </p:nvSpPr>
        <p:spPr bwMode="auto">
          <a:xfrm>
            <a:off x="6300192" y="5301208"/>
            <a:ext cx="1085850" cy="5905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внеурочная деятельность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1511" name="AutoShape 23"/>
          <p:cNvSpPr>
            <a:spLocks noChangeShapeType="1"/>
          </p:cNvSpPr>
          <p:nvPr/>
        </p:nvSpPr>
        <p:spPr bwMode="auto">
          <a:xfrm flipH="1">
            <a:off x="2195735" y="764704"/>
            <a:ext cx="936103" cy="36004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1510" name="AutoShape 22"/>
          <p:cNvSpPr>
            <a:spLocks noChangeShapeType="1"/>
          </p:cNvSpPr>
          <p:nvPr/>
        </p:nvSpPr>
        <p:spPr bwMode="auto">
          <a:xfrm>
            <a:off x="5724128" y="692696"/>
            <a:ext cx="936104" cy="36004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1508" name="AutoShape 20"/>
          <p:cNvSpPr>
            <a:spLocks noChangeShapeType="1"/>
          </p:cNvSpPr>
          <p:nvPr/>
        </p:nvSpPr>
        <p:spPr bwMode="auto">
          <a:xfrm flipH="1">
            <a:off x="611560" y="1772816"/>
            <a:ext cx="464814" cy="28803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1507" name="AutoShape 19"/>
          <p:cNvSpPr>
            <a:spLocks noChangeShapeType="1"/>
          </p:cNvSpPr>
          <p:nvPr/>
        </p:nvSpPr>
        <p:spPr bwMode="auto">
          <a:xfrm flipH="1">
            <a:off x="1691681" y="1772816"/>
            <a:ext cx="72008" cy="28803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1505" name="AutoShape 17"/>
          <p:cNvSpPr>
            <a:spLocks noChangeShapeType="1"/>
          </p:cNvSpPr>
          <p:nvPr/>
        </p:nvSpPr>
        <p:spPr bwMode="auto">
          <a:xfrm flipH="1">
            <a:off x="3707904" y="1916832"/>
            <a:ext cx="216024" cy="36004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1504" name="AutoShape 16"/>
          <p:cNvSpPr>
            <a:spLocks noChangeShapeType="1"/>
          </p:cNvSpPr>
          <p:nvPr/>
        </p:nvSpPr>
        <p:spPr bwMode="auto">
          <a:xfrm flipH="1">
            <a:off x="4571999" y="1844824"/>
            <a:ext cx="45719" cy="43408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1503" name="AutoShape 15"/>
          <p:cNvSpPr>
            <a:spLocks noChangeShapeType="1"/>
          </p:cNvSpPr>
          <p:nvPr/>
        </p:nvSpPr>
        <p:spPr bwMode="auto">
          <a:xfrm>
            <a:off x="5148064" y="1916832"/>
            <a:ext cx="171450" cy="2698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1502" name="AutoShape 14"/>
          <p:cNvSpPr>
            <a:spLocks noChangeShapeType="1"/>
          </p:cNvSpPr>
          <p:nvPr/>
        </p:nvSpPr>
        <p:spPr bwMode="auto">
          <a:xfrm flipH="1">
            <a:off x="6732240" y="1484784"/>
            <a:ext cx="190500" cy="28803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1501" name="AutoShape 13"/>
          <p:cNvSpPr>
            <a:spLocks noChangeShapeType="1"/>
          </p:cNvSpPr>
          <p:nvPr/>
        </p:nvSpPr>
        <p:spPr bwMode="auto">
          <a:xfrm flipH="1">
            <a:off x="7380312" y="1484784"/>
            <a:ext cx="72007" cy="28803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1500" name="AutoShape 12"/>
          <p:cNvSpPr>
            <a:spLocks noChangeShapeType="1"/>
          </p:cNvSpPr>
          <p:nvPr/>
        </p:nvSpPr>
        <p:spPr bwMode="auto">
          <a:xfrm>
            <a:off x="7956376" y="1484784"/>
            <a:ext cx="216024" cy="28803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1499" name="AutoShape 11"/>
          <p:cNvSpPr>
            <a:spLocks noChangeShapeType="1"/>
          </p:cNvSpPr>
          <p:nvPr/>
        </p:nvSpPr>
        <p:spPr bwMode="auto">
          <a:xfrm flipH="1" flipV="1">
            <a:off x="2771800" y="6093295"/>
            <a:ext cx="635124" cy="41173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1498" name="AutoShape 10"/>
          <p:cNvSpPr>
            <a:spLocks noChangeShapeType="1"/>
          </p:cNvSpPr>
          <p:nvPr/>
        </p:nvSpPr>
        <p:spPr bwMode="auto">
          <a:xfrm flipV="1">
            <a:off x="5652120" y="5877271"/>
            <a:ext cx="1008112" cy="72007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1497" name="AutoShape 9"/>
          <p:cNvSpPr>
            <a:spLocks noChangeShapeType="1"/>
          </p:cNvSpPr>
          <p:nvPr/>
        </p:nvSpPr>
        <p:spPr bwMode="auto">
          <a:xfrm flipH="1" flipV="1">
            <a:off x="4427984" y="5877272"/>
            <a:ext cx="72008" cy="53091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1496" name="AutoShape 8"/>
          <p:cNvSpPr>
            <a:spLocks noChangeArrowheads="1"/>
          </p:cNvSpPr>
          <p:nvPr/>
        </p:nvSpPr>
        <p:spPr bwMode="auto">
          <a:xfrm>
            <a:off x="5724128" y="620688"/>
            <a:ext cx="576064" cy="4320480"/>
          </a:xfrm>
          <a:prstGeom prst="curvedLeftArrow">
            <a:avLst>
              <a:gd name="adj1" fmla="val 45054"/>
              <a:gd name="adj2" fmla="val 194256"/>
              <a:gd name="adj3" fmla="val 57728"/>
            </a:avLst>
          </a:prstGeom>
          <a:solidFill>
            <a:schemeClr val="accent3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1495" name="AutoShape 7"/>
          <p:cNvSpPr>
            <a:spLocks noChangeArrowheads="1"/>
          </p:cNvSpPr>
          <p:nvPr/>
        </p:nvSpPr>
        <p:spPr bwMode="auto">
          <a:xfrm rot="-10800000">
            <a:off x="5652120" y="4365104"/>
            <a:ext cx="432048" cy="2304256"/>
          </a:xfrm>
          <a:prstGeom prst="curvedRightArrow">
            <a:avLst>
              <a:gd name="adj1" fmla="val 71964"/>
              <a:gd name="adj2" fmla="val 144352"/>
              <a:gd name="adj3" fmla="val 33333"/>
            </a:avLst>
          </a:prstGeom>
          <a:solidFill>
            <a:schemeClr val="accent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1494" name="AutoShape 6"/>
          <p:cNvSpPr>
            <a:spLocks noChangeArrowheads="1"/>
          </p:cNvSpPr>
          <p:nvPr/>
        </p:nvSpPr>
        <p:spPr bwMode="auto">
          <a:xfrm rot="10800000" flipH="1">
            <a:off x="3059832" y="4365104"/>
            <a:ext cx="360040" cy="2259632"/>
          </a:xfrm>
          <a:prstGeom prst="curvedRightArrow">
            <a:avLst>
              <a:gd name="adj1" fmla="val 76876"/>
              <a:gd name="adj2" fmla="val 185800"/>
              <a:gd name="adj3" fmla="val 33333"/>
            </a:avLst>
          </a:prstGeom>
          <a:solidFill>
            <a:schemeClr val="accent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1493" name="AutoShape 5"/>
          <p:cNvSpPr>
            <a:spLocks noChangeArrowheads="1"/>
          </p:cNvSpPr>
          <p:nvPr/>
        </p:nvSpPr>
        <p:spPr bwMode="auto">
          <a:xfrm>
            <a:off x="2627784" y="620688"/>
            <a:ext cx="720080" cy="4392488"/>
          </a:xfrm>
          <a:prstGeom prst="curvedRightArrow">
            <a:avLst>
              <a:gd name="adj1" fmla="val 36130"/>
              <a:gd name="adj2" fmla="val 179988"/>
              <a:gd name="adj3" fmla="val 53745"/>
            </a:avLst>
          </a:prstGeom>
          <a:solidFill>
            <a:schemeClr val="accent3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3419872" y="6381328"/>
            <a:ext cx="2232248" cy="2616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бучающийся (ученик)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1491" name="Oval 3"/>
          <p:cNvSpPr>
            <a:spLocks noChangeArrowheads="1"/>
          </p:cNvSpPr>
          <p:nvPr/>
        </p:nvSpPr>
        <p:spPr bwMode="auto">
          <a:xfrm>
            <a:off x="3347864" y="3429000"/>
            <a:ext cx="2376264" cy="18097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еловек - личность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1490" name="Text Box 2"/>
          <p:cNvSpPr txBox="1">
            <a:spLocks noChangeArrowheads="1"/>
          </p:cNvSpPr>
          <p:nvPr/>
        </p:nvSpPr>
        <p:spPr bwMode="auto">
          <a:xfrm>
            <a:off x="3347864" y="1196752"/>
            <a:ext cx="2376264" cy="7200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овершенствование научно-методического потенциала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1489" name="Text Box 1"/>
          <p:cNvSpPr txBox="1">
            <a:spLocks noChangeArrowheads="1"/>
          </p:cNvSpPr>
          <p:nvPr/>
        </p:nvSpPr>
        <p:spPr bwMode="auto">
          <a:xfrm>
            <a:off x="6516216" y="1052736"/>
            <a:ext cx="1731962" cy="4365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едагогическая культура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1526" name="Rectangle 3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1527" name="Rectangle 39"/>
          <p:cNvSpPr>
            <a:spLocks noChangeArrowheads="1"/>
          </p:cNvSpPr>
          <p:nvPr/>
        </p:nvSpPr>
        <p:spPr bwMode="auto">
          <a:xfrm>
            <a:off x="1403648" y="-192551"/>
            <a:ext cx="651479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 компетентного учителя к компетентному ученику»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1545" name="Rectangle 5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9149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191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915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91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9149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191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1915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0"/>
                                        <p:tgtEl>
                                          <p:spTgt spid="191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1915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000"/>
                                        <p:tgtEl>
                                          <p:spTgt spid="191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1915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191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000"/>
                                        <p:tgtEl>
                                          <p:spTgt spid="1915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2000"/>
                                        <p:tgtEl>
                                          <p:spTgt spid="191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000"/>
                                        <p:tgtEl>
                                          <p:spTgt spid="19149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000"/>
                                        <p:tgtEl>
                                          <p:spTgt spid="191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000"/>
                                        <p:tgtEl>
                                          <p:spTgt spid="1915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000"/>
                                        <p:tgtEl>
                                          <p:spTgt spid="191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000"/>
                                        <p:tgtEl>
                                          <p:spTgt spid="1915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1000"/>
                                        <p:tgtEl>
                                          <p:spTgt spid="191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2000"/>
                                        <p:tgtEl>
                                          <p:spTgt spid="1915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2000"/>
                                        <p:tgtEl>
                                          <p:spTgt spid="191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2000"/>
                                        <p:tgtEl>
                                          <p:spTgt spid="19148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2000"/>
                                        <p:tgtEl>
                                          <p:spTgt spid="191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1000"/>
                                        <p:tgtEl>
                                          <p:spTgt spid="1915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1000"/>
                                        <p:tgtEl>
                                          <p:spTgt spid="191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1000"/>
                                        <p:tgtEl>
                                          <p:spTgt spid="1915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1000"/>
                                        <p:tgtEl>
                                          <p:spTgt spid="191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2000"/>
                                        <p:tgtEl>
                                          <p:spTgt spid="1915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2000"/>
                                        <p:tgtEl>
                                          <p:spTgt spid="191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2000"/>
                                        <p:tgtEl>
                                          <p:spTgt spid="1915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2000"/>
                                        <p:tgtEl>
                                          <p:spTgt spid="191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2000"/>
                                        <p:tgtEl>
                                          <p:spTgt spid="1915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2000"/>
                                        <p:tgtEl>
                                          <p:spTgt spid="19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1000"/>
                                        <p:tgtEl>
                                          <p:spTgt spid="1915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1000"/>
                                        <p:tgtEl>
                                          <p:spTgt spid="191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524" grpId="0" build="p" animBg="1"/>
      <p:bldP spid="191525" grpId="0" build="p" animBg="1"/>
      <p:bldP spid="191523" grpId="0" build="p" animBg="1"/>
      <p:bldP spid="191522" grpId="0" build="p" animBg="1"/>
      <p:bldP spid="191521" grpId="0" build="p" animBg="1"/>
      <p:bldP spid="191520" grpId="0" build="p" animBg="1"/>
      <p:bldP spid="191519" grpId="0" build="p" animBg="1"/>
      <p:bldP spid="191518" grpId="0" build="p" animBg="1"/>
      <p:bldP spid="191517" grpId="0" uiExpand="1" build="p" animBg="1"/>
      <p:bldP spid="191516" grpId="0" build="p" animBg="1"/>
      <p:bldP spid="191515" grpId="0" build="p" animBg="1"/>
      <p:bldP spid="191514" grpId="0" build="p" animBg="1"/>
      <p:bldP spid="191513" grpId="0" build="p" animBg="1"/>
      <p:bldP spid="191512" grpId="0" build="p" animBg="1"/>
      <p:bldP spid="191492" grpId="0" build="p" animBg="1"/>
      <p:bldP spid="191491" grpId="0" build="p" animBg="1"/>
      <p:bldP spid="191490" grpId="0" build="p" animBg="1"/>
      <p:bldP spid="191489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1211" y="14840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 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3297" name="Picture 1" descr="C:\Users\Вера\Desktop\Документы для ПНПО 2019\Мои сертификаты повышения валификации\сертификат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16632" y="583568"/>
            <a:ext cx="2950096" cy="3024336"/>
          </a:xfrm>
          <a:prstGeom prst="rect">
            <a:avLst/>
          </a:prstGeom>
          <a:noFill/>
        </p:spPr>
      </p:pic>
      <p:pic>
        <p:nvPicPr>
          <p:cNvPr id="183298" name="Picture 2" descr="C:\Users\Вера\Desktop\Документы для ПНПО 2019\Мои сертификаты повышения валификации\сертификат1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113151" y="711385"/>
            <a:ext cx="2952326" cy="2770933"/>
          </a:xfrm>
          <a:prstGeom prst="rect">
            <a:avLst/>
          </a:prstGeom>
          <a:noFill/>
        </p:spPr>
      </p:pic>
      <p:pic>
        <p:nvPicPr>
          <p:cNvPr id="183299" name="Picture 3" descr="C:\Users\Вера\Desktop\Документы для ПНПО 2019\Мои сертификаты повышения валификации\сертификат3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137920" y="422920"/>
            <a:ext cx="2880320" cy="3131840"/>
          </a:xfrm>
          <a:prstGeom prst="rect">
            <a:avLst/>
          </a:prstGeom>
          <a:noFill/>
        </p:spPr>
      </p:pic>
      <p:pic>
        <p:nvPicPr>
          <p:cNvPr id="183300" name="Picture 4" descr="C:\Users\Вера\Desktop\Документы для ПНПО 2019\Мои сертификаты повышения валификации\сертификат5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6612" y="3787924"/>
            <a:ext cx="3094112" cy="2808312"/>
          </a:xfrm>
          <a:prstGeom prst="rect">
            <a:avLst/>
          </a:prstGeom>
          <a:noFill/>
        </p:spPr>
      </p:pic>
      <p:pic>
        <p:nvPicPr>
          <p:cNvPr id="183302" name="Picture 6" descr="C:\Users\Вера\Desktop\Документы для ПНПО 2019\Мои сертификаты повышения валификации\сертификат7 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095838" y="3537014"/>
            <a:ext cx="2952324" cy="3168352"/>
          </a:xfrm>
          <a:prstGeom prst="rect">
            <a:avLst/>
          </a:prstGeom>
          <a:noFill/>
        </p:spPr>
      </p:pic>
      <p:pic>
        <p:nvPicPr>
          <p:cNvPr id="183303" name="Picture 7" descr="C:\Users\Вера\Desktop\Документы для ПНПО 2019\Мои сертификаты повышения валификации\сертификат8 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245929" y="3627276"/>
            <a:ext cx="2808313" cy="2987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432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683568" y="692696"/>
          <a:ext cx="748883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Picture 1" descr="2017-03-31_07-00-35"/>
          <p:cNvPicPr>
            <a:picLocks noChangeAspect="1" noChangeArrowheads="1"/>
          </p:cNvPicPr>
          <p:nvPr/>
        </p:nvPicPr>
        <p:blipFill>
          <a:blip r:embed="rId2" cstate="print"/>
          <a:srcRect l="17998" r="24409" b="10634"/>
          <a:stretch>
            <a:fillRect/>
          </a:stretch>
        </p:blipFill>
        <p:spPr bwMode="auto">
          <a:xfrm>
            <a:off x="5292080" y="908720"/>
            <a:ext cx="331236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C:\Users\Вера\Desktop\img_10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268760"/>
            <a:ext cx="3672408" cy="2088232"/>
          </a:xfrm>
          <a:prstGeom prst="round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23528" y="3501008"/>
            <a:ext cx="4176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Выступление на областном форуме с докладом «Конституционно-правовые аспекты противодействия экстремизму» 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67944" y="458112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Выступление на  районном семинаре школьных уполномоченных образовательных организаций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Зерноградского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района 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 descr="C:\Users\Вера\Desktop\Документы для ПНПО 2019\Мои документы и дипломы\диплом педагог дополнительного образования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499992" y="1124746"/>
            <a:ext cx="4032448" cy="4896544"/>
          </a:xfrm>
          <a:prstGeom prst="rect">
            <a:avLst/>
          </a:prstGeom>
          <a:noFill/>
        </p:spPr>
      </p:pic>
      <p:pic>
        <p:nvPicPr>
          <p:cNvPr id="247811" name="Picture 3" descr="C:\Users\Вера\Desktop\Документы для ПНПО 2019\Мои документы и дипломы\димплом менджмент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04663" y="367545"/>
            <a:ext cx="3598170" cy="4104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9" y="188640"/>
            <a:ext cx="7622232" cy="936104"/>
          </a:xfrm>
        </p:spPr>
        <p:txBody>
          <a:bodyPr/>
          <a:lstStyle/>
          <a:p>
            <a:pPr algn="ctr">
              <a:buNone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Магистерское исследование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836713"/>
            <a:ext cx="5976664" cy="6001643"/>
          </a:xfrm>
          <a:prstGeom prst="rect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Частное образовательное учреждение высшего образования  </a:t>
            </a:r>
          </a:p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«ЮЖНЫЙ УНИВЕРСИТЕТ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ИУБиП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)» </a:t>
            </a:r>
          </a:p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«К защите допустить» Ректор </a:t>
            </a:r>
          </a:p>
          <a:p>
            <a:pPr algn="r"/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д.э.н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., профессор _______ И.Г.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Акперов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2017 г.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МАГИСТЕРСКАЯ ДИССЕРТАЦИЯ 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тему: «Органы опеки и попечительства и их роль в защите прав членов семьи: вопросы теории и практики»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Направление подготовки: 40.04.01 Юриспруденция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Направленность (профиль): Семейное право и правовая охрана детства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Выполнил студент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Чивела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Вера Владимировна  (фамилия, имя, отчество) Руководитель Семенцова Ирина Анатольевна  (фамилия, имя, отчество)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к.ю.н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., доцент  (ученая степень, ученое звание, подпись)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Руководитель Академии права и национальной безопасности Фоменко Андрей Иванович (фамилия, имя, отчество руководителя)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к.ю.н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., доцент (ученая степень, ученое звание, подпись)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Зав. кафедрой «Гражданско-правовые дисциплины» Левицкая Елена Алексеевна (фамилия, имя, отчество руководителя)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к.ю.н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., доцент (ученая степень, ученое звание, подпись) 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Ростов-на-Дону 2017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7697" name="Picture 1" descr="C:\Users\Вера\Desktop\21227712_351112265346335_3891198343921008640_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1140718" cy="1140718"/>
          </a:xfrm>
          <a:prstGeom prst="rect">
            <a:avLst/>
          </a:prstGeom>
          <a:noFill/>
        </p:spPr>
      </p:pic>
      <p:pic>
        <p:nvPicPr>
          <p:cNvPr id="179201" name="Picture 1"/>
          <p:cNvPicPr>
            <a:picLocks noChangeAspect="1" noChangeArrowheads="1"/>
          </p:cNvPicPr>
          <p:nvPr/>
        </p:nvPicPr>
        <p:blipFill>
          <a:blip r:embed="rId3" cstate="print"/>
          <a:srcRect t="10562"/>
          <a:stretch>
            <a:fillRect/>
          </a:stretch>
        </p:blipFill>
        <p:spPr bwMode="auto">
          <a:xfrm>
            <a:off x="6588224" y="1268760"/>
            <a:ext cx="2376264" cy="4104456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DSC_0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501008"/>
            <a:ext cx="3528392" cy="2520280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947" name="Picture 3" descr="DSC_00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24744"/>
            <a:ext cx="3456384" cy="2257425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948" name="Picture 4" descr="C:\Users\Вера\Desktop\Документы для ПНПО 2019\публикации и участие в конкурсных комиссиях\конкурс учитель года 2018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692696"/>
            <a:ext cx="3670176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Таблица 46"/>
          <p:cNvGraphicFramePr>
            <a:graphicFrameLocks noGrp="1"/>
          </p:cNvGraphicFramePr>
          <p:nvPr/>
        </p:nvGraphicFramePr>
        <p:xfrm>
          <a:off x="3581400" y="2833687"/>
          <a:ext cx="1981200" cy="1190625"/>
        </p:xfrm>
        <a:graphic>
          <a:graphicData uri="http://schemas.openxmlformats.org/drawingml/2006/table">
            <a:tbl>
              <a:tblPr/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9062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8412" name="Rectangle 44"/>
          <p:cNvSpPr>
            <a:spLocks noChangeArrowheads="1"/>
          </p:cNvSpPr>
          <p:nvPr/>
        </p:nvSpPr>
        <p:spPr bwMode="auto">
          <a:xfrm>
            <a:off x="-187325" y="0"/>
            <a:ext cx="160337" cy="0"/>
          </a:xfrm>
          <a:prstGeom prst="rect">
            <a:avLst/>
          </a:prstGeom>
          <a:solidFill>
            <a:srgbClr val="FFEAAA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53958" rIns="0" bIns="53958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8413" name="Rectangle 45"/>
          <p:cNvSpPr>
            <a:spLocks noChangeArrowheads="1"/>
          </p:cNvSpPr>
          <p:nvPr/>
        </p:nvSpPr>
        <p:spPr bwMode="auto">
          <a:xfrm>
            <a:off x="-187325" y="0"/>
            <a:ext cx="160337" cy="0"/>
          </a:xfrm>
          <a:prstGeom prst="rect">
            <a:avLst/>
          </a:prstGeom>
          <a:solidFill>
            <a:srgbClr val="FFEAAA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53958" rIns="0" bIns="53958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8414" name="Rectangle 46"/>
          <p:cNvSpPr>
            <a:spLocks noChangeArrowheads="1"/>
          </p:cNvSpPr>
          <p:nvPr/>
        </p:nvSpPr>
        <p:spPr bwMode="auto">
          <a:xfrm>
            <a:off x="-187325" y="0"/>
            <a:ext cx="160337" cy="0"/>
          </a:xfrm>
          <a:prstGeom prst="rect">
            <a:avLst/>
          </a:prstGeom>
          <a:solidFill>
            <a:srgbClr val="FFEAAA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53958" rIns="0" bIns="53958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8415" name="Rectangle 47"/>
          <p:cNvSpPr>
            <a:spLocks noChangeArrowheads="1"/>
          </p:cNvSpPr>
          <p:nvPr/>
        </p:nvSpPr>
        <p:spPr bwMode="auto">
          <a:xfrm>
            <a:off x="-187325" y="0"/>
            <a:ext cx="160337" cy="0"/>
          </a:xfrm>
          <a:prstGeom prst="rect">
            <a:avLst/>
          </a:prstGeom>
          <a:solidFill>
            <a:srgbClr val="FFEAAA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53958" rIns="0" bIns="53958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8416" name="Rectangle 48"/>
          <p:cNvSpPr>
            <a:spLocks noChangeArrowheads="1"/>
          </p:cNvSpPr>
          <p:nvPr/>
        </p:nvSpPr>
        <p:spPr bwMode="auto">
          <a:xfrm>
            <a:off x="-187325" y="0"/>
            <a:ext cx="160337" cy="0"/>
          </a:xfrm>
          <a:prstGeom prst="rect">
            <a:avLst/>
          </a:prstGeom>
          <a:solidFill>
            <a:srgbClr val="FFEAAA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53958" rIns="0" bIns="53958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8417" name="Rectangle 49"/>
          <p:cNvSpPr>
            <a:spLocks noChangeArrowheads="1"/>
          </p:cNvSpPr>
          <p:nvPr/>
        </p:nvSpPr>
        <p:spPr bwMode="auto">
          <a:xfrm>
            <a:off x="-187325" y="0"/>
            <a:ext cx="160337" cy="0"/>
          </a:xfrm>
          <a:prstGeom prst="rect">
            <a:avLst/>
          </a:prstGeom>
          <a:solidFill>
            <a:srgbClr val="FFEAAA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53958" rIns="0" bIns="53958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8418" name="Rectangle 50"/>
          <p:cNvSpPr>
            <a:spLocks noChangeArrowheads="1"/>
          </p:cNvSpPr>
          <p:nvPr/>
        </p:nvSpPr>
        <p:spPr bwMode="auto">
          <a:xfrm>
            <a:off x="-187325" y="0"/>
            <a:ext cx="160337" cy="0"/>
          </a:xfrm>
          <a:prstGeom prst="rect">
            <a:avLst/>
          </a:prstGeom>
          <a:solidFill>
            <a:srgbClr val="FFEAAA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53958" rIns="0" bIns="5395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cs typeface="Arial" pitchFamily="34" charset="0"/>
              </a:rPr>
              <a:t>Комментарий:</a:t>
            </a:r>
            <a:endParaRPr kumimoji="0" lang="ru-RU" sz="1728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420" name="Rectangle 52"/>
          <p:cNvSpPr>
            <a:spLocks noChangeArrowheads="1"/>
          </p:cNvSpPr>
          <p:nvPr/>
        </p:nvSpPr>
        <p:spPr bwMode="auto">
          <a:xfrm>
            <a:off x="-187325" y="0"/>
            <a:ext cx="160337" cy="214313"/>
          </a:xfrm>
          <a:prstGeom prst="rect">
            <a:avLst/>
          </a:prstGeom>
          <a:solidFill>
            <a:srgbClr val="FFEAAA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53958" rIns="0" bIns="53958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979712" y="548680"/>
            <a:ext cx="540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99592" y="1268760"/>
            <a:ext cx="741682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региональный конкурс учебно-методических материалов учителей общественных дисциплин «Становление гражданского общества в истории России» (январь-апрель 2016 года); </a:t>
            </a:r>
            <a:endParaRPr lang="ru-RU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конкурс «Лучшая научная работа» в секции «Юридические науки» в рамках международной научно-практической конференции «Новая наука: проблемы и перспективы» (диплом 1 степени, 17.0.2016);</a:t>
            </a:r>
            <a:endParaRPr lang="ru-RU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всероссийский конкурс профессионального мастерства педагогический работников, приуроченный к 130-летию рождения А.С.Макаренко (диплом победителя, 15.06.2017);</a:t>
            </a:r>
            <a:endParaRPr lang="ru-RU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конкурс - тестирование «Нормативно-правовые аспекты в сфере образования» (диплом 1 степени, 17.06.2017);</a:t>
            </a:r>
            <a:endParaRPr lang="ru-RU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региональный педагогический Интернет-конкурс учебно-методических материалов учителей общественных дисциплин «Лучшие уроки педагогов Дона», в номинации «Лучший урок права» ( март 2019, результатов пока нет).</a:t>
            </a:r>
            <a:endParaRPr lang="ru-RU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79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24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556792"/>
            <a:ext cx="2434247" cy="3445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5" name="Picture 3" descr="Р”РёРїР»РѕРј РїРµСЂРІРѕР№ СЃС‚РµРїРµРЅРё РїСЂРѕРµРєС‚Р° infouro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348880"/>
            <a:ext cx="2091701" cy="332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299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12996" name="Object 4"/>
          <p:cNvGraphicFramePr>
            <a:graphicFrameLocks noChangeAspect="1"/>
          </p:cNvGraphicFramePr>
          <p:nvPr/>
        </p:nvGraphicFramePr>
        <p:xfrm>
          <a:off x="7106840" y="2924944"/>
          <a:ext cx="2037160" cy="3312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37" name="Acrobat Document" r:id="rId5" imgW="5667037" imgH="8019809" progId="AcroExch.Document.11">
                  <p:embed/>
                </p:oleObj>
              </mc:Choice>
              <mc:Fallback>
                <p:oleObj name="Acrobat Document" r:id="rId5" imgW="5667037" imgH="8019809" progId="AcroExch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6840" y="2924944"/>
                        <a:ext cx="2037160" cy="33123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8835" name="Picture 3" descr="C:\Users\Вера\Desktop\НПК мои2 001.jpg"/>
          <p:cNvPicPr>
            <a:picLocks noChangeAspect="1" noChangeArrowheads="1"/>
          </p:cNvPicPr>
          <p:nvPr/>
        </p:nvPicPr>
        <p:blipFill>
          <a:blip r:embed="rId7" cstate="print"/>
          <a:srcRect l="6383" t="3230" b="49932"/>
          <a:stretch>
            <a:fillRect/>
          </a:stretch>
        </p:blipFill>
        <p:spPr bwMode="auto">
          <a:xfrm rot="5400000">
            <a:off x="-504565" y="1520788"/>
            <a:ext cx="3600401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Вера\Desktop\Документы для ПНПО 2019\мои грамоты и поощрения\за олимпиадника 2016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3960440" cy="5147197"/>
          </a:xfrm>
          <a:prstGeom prst="rect">
            <a:avLst/>
          </a:prstGeom>
          <a:noFill/>
        </p:spPr>
      </p:pic>
      <p:pic>
        <p:nvPicPr>
          <p:cNvPr id="3" name="Picture 2" descr="C:\Users\Вера\Desktop\Документы для ПНПО 2019\мои грамоты и поощрения\за олимпиадника 2017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12776"/>
            <a:ext cx="3794094" cy="504056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619672" y="332656"/>
            <a:ext cx="54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Общественное признание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 descr="C:\Users\Вера\Desktop\Документы для ПНПО 2019\мои грамоты и поощрения\за олимпиадника 2017-1 001.jpg"/>
          <p:cNvPicPr>
            <a:picLocks noChangeAspect="1" noChangeArrowheads="1"/>
          </p:cNvPicPr>
          <p:nvPr/>
        </p:nvPicPr>
        <p:blipFill>
          <a:blip r:embed="rId2" cstate="print"/>
          <a:srcRect l="12676" t="5754" r="8450" b="6652"/>
          <a:stretch>
            <a:fillRect/>
          </a:stretch>
        </p:blipFill>
        <p:spPr bwMode="auto">
          <a:xfrm>
            <a:off x="251520" y="1124744"/>
            <a:ext cx="4032448" cy="5328592"/>
          </a:xfrm>
          <a:prstGeom prst="rect">
            <a:avLst/>
          </a:prstGeom>
          <a:noFill/>
        </p:spPr>
      </p:pic>
      <p:pic>
        <p:nvPicPr>
          <p:cNvPr id="222211" name="Picture 3" descr="C:\Users\Вера\Desktop\Документы для ПНПО 2019\мои грамоты и поощрения\за олимпиадника 2018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124744"/>
            <a:ext cx="4534272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 descr="C:\Users\Вера\Desktop\Документы для ПНПО 2019\мои грамоты и поощрения\за олимпиадника 2018-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3312368" cy="4931173"/>
          </a:xfrm>
          <a:prstGeom prst="rect">
            <a:avLst/>
          </a:prstGeom>
          <a:noFill/>
        </p:spPr>
      </p:pic>
      <p:pic>
        <p:nvPicPr>
          <p:cNvPr id="223235" name="Picture 3" descr="C:\Users\Вера\Desktop\Документы для ПНПО 2019\мои грамоты и поощрения\грамота от Гавы района 2018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32656"/>
            <a:ext cx="3960440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021.jpg"/>
          <p:cNvPicPr>
            <a:picLocks noChangeAspect="1"/>
          </p:cNvPicPr>
          <p:nvPr/>
        </p:nvPicPr>
        <p:blipFill>
          <a:blip r:embed="rId2" cstate="print"/>
          <a:srcRect r="9677"/>
          <a:stretch>
            <a:fillRect/>
          </a:stretch>
        </p:blipFill>
        <p:spPr>
          <a:xfrm>
            <a:off x="179512" y="116632"/>
            <a:ext cx="2880320" cy="4104456"/>
          </a:xfrm>
          <a:prstGeom prst="rect">
            <a:avLst/>
          </a:prstGeom>
        </p:spPr>
      </p:pic>
      <p:pic>
        <p:nvPicPr>
          <p:cNvPr id="224258" name="Picture 2" descr="C:\Users\Вера\Desktop\Документы для ПНПО 2019\мои грамоты и поощрения\благодарность от лицея за декаду 2018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60648"/>
            <a:ext cx="3670176" cy="3960440"/>
          </a:xfrm>
          <a:prstGeom prst="rect">
            <a:avLst/>
          </a:prstGeom>
          <a:noFill/>
        </p:spPr>
      </p:pic>
      <p:pic>
        <p:nvPicPr>
          <p:cNvPr id="4" name="Picture 8" descr="C:\Users\Вера\Documents\мои фото и награды\Документы\чивела\Безимени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429000"/>
            <a:ext cx="2160240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Буклет урока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908720"/>
            <a:ext cx="6540501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3" y="548680"/>
            <a:ext cx="7406208" cy="10801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научные и учебно-методические публикации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2578" name="Picture 2" descr="Document_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2204864"/>
            <a:ext cx="2448271" cy="3972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79" name="Picture 3" descr="Document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280831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1" name="Picture 5" descr="Document_9"/>
          <p:cNvPicPr>
            <a:picLocks noChangeAspect="1" noChangeArrowheads="1"/>
          </p:cNvPicPr>
          <p:nvPr/>
        </p:nvPicPr>
        <p:blipFill>
          <a:blip r:embed="rId4" cstate="print"/>
          <a:srcRect l="13574" t="16251" r="17354" b="14722"/>
          <a:stretch>
            <a:fillRect/>
          </a:stretch>
        </p:blipFill>
        <p:spPr bwMode="auto">
          <a:xfrm>
            <a:off x="6156176" y="1340768"/>
            <a:ext cx="266429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 descr="Р”РѕРєСѓРјРµРЅС‚ РњРЎРљРњ317-596783 (Znan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980728"/>
            <a:ext cx="316835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C:\Users\Вера\Desktop\Свидетельство проекта infourok.ru №23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908720"/>
            <a:ext cx="3528392" cy="50405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5601" name="Object 1"/>
          <p:cNvGraphicFramePr>
            <a:graphicFrameLocks noChangeAspect="1"/>
          </p:cNvGraphicFramePr>
          <p:nvPr/>
        </p:nvGraphicFramePr>
        <p:xfrm>
          <a:off x="323528" y="1052736"/>
          <a:ext cx="4992687" cy="250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32" name="Worksheet" r:id="rId3" imgW="5705616" imgH="3171689" progId="Excel.Sheet.8">
                  <p:embed/>
                </p:oleObj>
              </mc:Choice>
              <mc:Fallback>
                <p:oleObj name="Worksheet" r:id="rId3" imgW="5705616" imgH="3171689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052736"/>
                        <a:ext cx="4992687" cy="25050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19672" y="4509120"/>
            <a:ext cx="18722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Право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(11 класс)</a:t>
            </a:r>
            <a:endParaRPr lang="ru-RU" sz="2000" dirty="0" smtClean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5580112" y="1844824"/>
            <a:ext cx="22322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Право (10 класс)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0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Позитивная динамика учебных достижений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graphicFrame>
        <p:nvGraphicFramePr>
          <p:cNvPr id="154627" name="Object 3"/>
          <p:cNvGraphicFramePr>
            <a:graphicFrameLocks noChangeAspect="1"/>
          </p:cNvGraphicFramePr>
          <p:nvPr/>
        </p:nvGraphicFramePr>
        <p:xfrm>
          <a:off x="3635896" y="3573016"/>
          <a:ext cx="4992687" cy="250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33" name="Worksheet" r:id="rId5" imgW="5705616" imgH="3171689" progId="Excel.Sheet.8">
                  <p:embed/>
                </p:oleObj>
              </mc:Choice>
              <mc:Fallback>
                <p:oleObj name="Worksheet" r:id="rId5" imgW="5705616" imgH="3171689" progId="Excel.Shee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6" y="3573016"/>
                        <a:ext cx="4992687" cy="25050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766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88640"/>
            <a:ext cx="784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ЕГЭ по обществознанию 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971600" y="908720"/>
          <a:ext cx="6192688" cy="2304256"/>
        </p:xfrm>
        <a:graphic>
          <a:graphicData uri="http://schemas.openxmlformats.org/drawingml/2006/table">
            <a:tbl>
              <a:tblPr/>
              <a:tblGrid>
                <a:gridCol w="8922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9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4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05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6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Calibri"/>
                        </a:rPr>
                        <a:t>год</a:t>
                      </a:r>
                      <a:endParaRPr lang="ru-RU" sz="16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37" marR="6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Calibri"/>
                        </a:rPr>
                        <a:t>РФ</a:t>
                      </a:r>
                      <a:endParaRPr lang="ru-RU" sz="16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37" marR="6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Calibri"/>
                        </a:rPr>
                        <a:t>РО</a:t>
                      </a:r>
                      <a:endParaRPr lang="ru-RU" sz="16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37" marR="6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Calibri"/>
                        </a:rPr>
                        <a:t>ЗР</a:t>
                      </a:r>
                      <a:endParaRPr lang="ru-RU" sz="16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37" marR="6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Calibri"/>
                        </a:rPr>
                        <a:t>Лицей </a:t>
                      </a:r>
                      <a:endParaRPr lang="ru-RU" sz="16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37" marR="6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Calibri"/>
                        </a:rPr>
                        <a:t>2016</a:t>
                      </a:r>
                      <a:endParaRPr lang="ru-RU" sz="16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37" marR="6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53%</a:t>
                      </a:r>
                      <a:endParaRPr lang="ru-RU" sz="16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51%</a:t>
                      </a:r>
                      <a:endParaRPr lang="ru-RU" sz="16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52%</a:t>
                      </a:r>
                      <a:endParaRPr lang="ru-RU" sz="16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57%</a:t>
                      </a:r>
                      <a:endParaRPr lang="ru-RU" sz="1600" b="1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Calibri"/>
                        </a:rPr>
                        <a:t>2017</a:t>
                      </a:r>
                      <a:endParaRPr lang="ru-RU" sz="16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37" marR="6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55%</a:t>
                      </a:r>
                      <a:endParaRPr lang="ru-RU" sz="1600" b="1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55%</a:t>
                      </a:r>
                      <a:endParaRPr lang="ru-RU" sz="1600" b="1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58%</a:t>
                      </a:r>
                      <a:endParaRPr lang="ru-RU" sz="16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61%</a:t>
                      </a:r>
                      <a:endParaRPr lang="ru-RU" sz="16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Calibri"/>
                        </a:rPr>
                        <a:t>2018</a:t>
                      </a:r>
                      <a:endParaRPr lang="ru-RU" sz="16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37" marR="6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56,9%</a:t>
                      </a:r>
                      <a:endParaRPr lang="ru-RU" sz="1600" b="1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53%</a:t>
                      </a:r>
                      <a:endParaRPr lang="ru-RU" sz="1600" b="1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50%</a:t>
                      </a:r>
                      <a:endParaRPr lang="ru-RU" sz="1600" b="1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62%</a:t>
                      </a:r>
                      <a:endParaRPr lang="ru-RU" sz="16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5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55651" name="Object 3"/>
          <p:cNvGraphicFramePr>
            <a:graphicFrameLocks noChangeAspect="1"/>
          </p:cNvGraphicFramePr>
          <p:nvPr/>
        </p:nvGraphicFramePr>
        <p:xfrm>
          <a:off x="3059832" y="3429000"/>
          <a:ext cx="5467350" cy="207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54" name="Диаграмма" r:id="rId3" imgW="5457875" imgH="2076304" progId="MSGraph.Chart.8">
                  <p:embed/>
                </p:oleObj>
              </mc:Choice>
              <mc:Fallback>
                <p:oleObj name="Диаграмма" r:id="rId3" imgW="5457875" imgH="2076304" progId="MSGraph.Char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3429000"/>
                        <a:ext cx="5467350" cy="20764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1"/>
          <p:cNvSpPr>
            <a:spLocks noChangeArrowheads="1"/>
          </p:cNvSpPr>
          <p:nvPr/>
        </p:nvSpPr>
        <p:spPr bwMode="auto">
          <a:xfrm>
            <a:off x="683568" y="357272"/>
            <a:ext cx="846043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Результаты участия обучающихся в олимпиадах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39550" y="1628802"/>
          <a:ext cx="7848873" cy="4392486"/>
        </p:xfrm>
        <a:graphic>
          <a:graphicData uri="http://schemas.openxmlformats.org/drawingml/2006/table">
            <a:tbl>
              <a:tblPr/>
              <a:tblGrid>
                <a:gridCol w="18002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6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7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79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88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8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45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40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88054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Количество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Участники олимпиады по праву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054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муниципальный уровень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региональный уровень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054">
                <a:tc v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2016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2017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2018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2016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2017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2018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2019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6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Всего участников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6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Из них победители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6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Из них призёры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3802</TotalTime>
  <Words>926</Words>
  <Application>Microsoft Office PowerPoint</Application>
  <PresentationFormat>Экран (4:3)</PresentationFormat>
  <Paragraphs>217</Paragraphs>
  <Slides>39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39</vt:i4>
      </vt:variant>
    </vt:vector>
  </HeadingPairs>
  <TitlesOfParts>
    <vt:vector size="51" baseType="lpstr">
      <vt:lpstr>Arial</vt:lpstr>
      <vt:lpstr>Calibri</vt:lpstr>
      <vt:lpstr>Georgia</vt:lpstr>
      <vt:lpstr>Segoe Script</vt:lpstr>
      <vt:lpstr>Tahoma</vt:lpstr>
      <vt:lpstr>Times New Roman</vt:lpstr>
      <vt:lpstr>Trebuchet MS</vt:lpstr>
      <vt:lpstr>Yu Gothic UI Light</vt:lpstr>
      <vt:lpstr>Воздушный поток</vt:lpstr>
      <vt:lpstr>Worksheet</vt:lpstr>
      <vt:lpstr>Диаграмма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научные и учебно-методические публикации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Магистерское исследование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Бачурина</cp:lastModifiedBy>
  <cp:revision>355</cp:revision>
  <dcterms:created xsi:type="dcterms:W3CDTF">2014-04-02T14:35:27Z</dcterms:created>
  <dcterms:modified xsi:type="dcterms:W3CDTF">2019-03-26T11:23:05Z</dcterms:modified>
</cp:coreProperties>
</file>