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65"/>
  </p:notes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317" r:id="rId38"/>
    <p:sldId id="294" r:id="rId39"/>
    <p:sldId id="319" r:id="rId40"/>
    <p:sldId id="295" r:id="rId41"/>
    <p:sldId id="296" r:id="rId42"/>
    <p:sldId id="297" r:id="rId43"/>
    <p:sldId id="320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21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Положительные ответы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Лист1!$A$2:$A$20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3"/>
                <c:pt idx="0">
                  <c:v>5</c:v>
                </c:pt>
                <c:pt idx="1">
                  <c:v>12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B6-4F40-9DBB-FA91A479CF3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Нейтральные ответы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Лист1!$A$2:$A$20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Лист1!$C$2:$C$20</c:f>
              <c:numCache>
                <c:formatCode>General</c:formatCode>
                <c:ptCount val="3"/>
                <c:pt idx="0">
                  <c:v>9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B6-4F40-9DBB-FA91A479CF3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Отрицательные ответы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Лист1!$A$2:$A$20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Лист1!$D$2:$D$20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B6-4F40-9DBB-FA91A479C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821120"/>
        <c:axId val="62822656"/>
      </c:barChart>
      <c:catAx>
        <c:axId val="628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822656"/>
        <c:crosses val="autoZero"/>
        <c:auto val="1"/>
        <c:lblAlgn val="ctr"/>
        <c:lblOffset val="100"/>
        <c:noMultiLvlLbl val="0"/>
      </c:catAx>
      <c:valAx>
        <c:axId val="6282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82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Положительные ответы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13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B7-4F80-AB67-C7AE161644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Нейтральные ответы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B7-4F80-AB67-C7AE161644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Отрицательные ответы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B7-4F80-AB67-C7AE16164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771968"/>
        <c:axId val="62773504"/>
      </c:barChart>
      <c:catAx>
        <c:axId val="6277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773504"/>
        <c:crosses val="autoZero"/>
        <c:auto val="1"/>
        <c:lblAlgn val="ctr"/>
        <c:lblOffset val="100"/>
        <c:noMultiLvlLbl val="0"/>
      </c:catAx>
      <c:valAx>
        <c:axId val="6277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77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Высокая активность</c:v>
                </c:pt>
                <c:pt idx="1">
                  <c:v>Средняя активность</c:v>
                </c:pt>
                <c:pt idx="2">
                  <c:v>Низкая активность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A-405C-A5DD-B614FAC868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Высокая активность</c:v>
                </c:pt>
                <c:pt idx="1">
                  <c:v>Средняя активность</c:v>
                </c:pt>
                <c:pt idx="2">
                  <c:v>Низкая активность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3A-405C-A5DD-B614FAC868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Высокая активность</c:v>
                </c:pt>
                <c:pt idx="1">
                  <c:v>Средняя активность</c:v>
                </c:pt>
                <c:pt idx="2">
                  <c:v>Низкая активность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3A-405C-A5DD-B614FAC868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425152"/>
        <c:axId val="63435136"/>
      </c:barChart>
      <c:catAx>
        <c:axId val="6342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3435136"/>
        <c:crosses val="autoZero"/>
        <c:auto val="1"/>
        <c:lblAlgn val="ctr"/>
        <c:lblOffset val="100"/>
        <c:noMultiLvlLbl val="0"/>
      </c:catAx>
      <c:valAx>
        <c:axId val="6343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42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2051282051282065E-2"/>
          <c:w val="1"/>
          <c:h val="0.729119860017497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000-468A-B402-538019BAB8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000-468A-B402-538019BAB8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000-468A-B402-538019BAB8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000-468A-B402-538019BAB8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читательская компетентность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</c:v>
                </c:pt>
                <c:pt idx="1">
                  <c:v>0.30000000000000004</c:v>
                </c:pt>
                <c:pt idx="2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00-468A-B402-538019BAB8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5000-468A-B402-538019BAB8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5000-468A-B402-538019BAB8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5000-468A-B402-538019BAB8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5000-468A-B402-538019BAB8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читательская компетентность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5000-468A-B402-538019BAB83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5000-468A-B402-538019BAB8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5000-468A-B402-538019BAB8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5000-468A-B402-538019BAB8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5000-468A-B402-538019BAB8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читательская компетентность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A-5000-468A-B402-538019BAB83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3589633319410718"/>
          <c:y val="0.76168077121200972"/>
          <c:w val="0.84346580449545983"/>
          <c:h val="0.200936051217896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во Всероссийской </a:t>
            </a:r>
            <a:r>
              <a:rPr lang="ru-RU" sz="18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метапредметной</a:t>
            </a:r>
            <a:r>
              <a:rPr lang="ru-RU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олимпиаде </a:t>
            </a:r>
          </a:p>
          <a:p>
            <a:pPr>
              <a:defRPr sz="1100"/>
            </a:pPr>
            <a:r>
              <a:rPr lang="ru-RU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ФГОС "Новые знания"</a:t>
            </a:r>
          </a:p>
          <a:p>
            <a:pPr>
              <a:defRPr sz="1100"/>
            </a:pPr>
            <a:r>
              <a:rPr lang="ru-RU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 - 24 учащихся, приняли участие - 11 человек, из них получили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c:rich>
      </c:tx>
      <c:layout>
        <c:manualLayout>
          <c:xMode val="edge"/>
          <c:yMode val="edge"/>
          <c:x val="0.10880645238494124"/>
          <c:y val="4.9069953212370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563323201621074"/>
          <c:y val="0.52339544513457581"/>
          <c:w val="0.87436676798378921"/>
          <c:h val="0.38550724637681155"/>
        </c:manualLayout>
      </c:layout>
      <c:pie3D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Приняли участие - 15 человек, из них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chemeClr val="accent4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C03-43A8-AAA8-985BD179938A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C03-43A8-AAA8-985BD179938A}"/>
              </c:ext>
            </c:extLst>
          </c:dPt>
          <c:dLbls>
            <c:dLbl>
              <c:idx val="0"/>
              <c:layout>
                <c:manualLayout>
                  <c:x val="-2.1031355115443746E-2"/>
                  <c:y val="-0.1515307763948861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03-43A8-AAA8-985BD179938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03-43A8-AAA8-985BD179938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Лист1!$B$1:$C$1</c:f>
              <c:strCache>
                <c:ptCount val="2"/>
                <c:pt idx="0">
                  <c:v>сертификаты</c:v>
                </c:pt>
                <c:pt idx="1">
                  <c:v>дипломы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12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03-43A8-AAA8-985BD179938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2000" b="1" baseline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физического состояния учащихся </a:t>
            </a:r>
            <a:endParaRPr lang="ru-RU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6019666812481784"/>
          <c:y val="2.77777777777777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5"/>
                <c:pt idx="0">
                  <c:v>физическое  развитие</c:v>
                </c:pt>
                <c:pt idx="1">
                  <c:v>нервная система</c:v>
                </c:pt>
                <c:pt idx="2">
                  <c:v>зрительная система</c:v>
                </c:pt>
                <c:pt idx="3">
                  <c:v>сердечно сосудистая система</c:v>
                </c:pt>
                <c:pt idx="4">
                  <c:v>дыхательная система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0.2</c:v>
                </c:pt>
                <c:pt idx="1">
                  <c:v>0.41000000000000003</c:v>
                </c:pt>
                <c:pt idx="2">
                  <c:v>0.41000000000000003</c:v>
                </c:pt>
                <c:pt idx="3">
                  <c:v>0.66600000000000015</c:v>
                </c:pt>
                <c:pt idx="4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94-4C28-8BF6-66A266AE4B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5"/>
                <c:pt idx="0">
                  <c:v>физическое  развитие</c:v>
                </c:pt>
                <c:pt idx="1">
                  <c:v>нервная система</c:v>
                </c:pt>
                <c:pt idx="2">
                  <c:v>зрительная система</c:v>
                </c:pt>
                <c:pt idx="3">
                  <c:v>сердечно сосудистая система</c:v>
                </c:pt>
                <c:pt idx="4">
                  <c:v>дыхательная система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0.17</c:v>
                </c:pt>
                <c:pt idx="1">
                  <c:v>0.20800000000000002</c:v>
                </c:pt>
                <c:pt idx="2">
                  <c:v>0.37500000000000006</c:v>
                </c:pt>
                <c:pt idx="3">
                  <c:v>0.62500000000000011</c:v>
                </c:pt>
                <c:pt idx="4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94-4C28-8BF6-66A266AE4B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5"/>
                <c:pt idx="0">
                  <c:v>физическое  развитие</c:v>
                </c:pt>
                <c:pt idx="1">
                  <c:v>нервная система</c:v>
                </c:pt>
                <c:pt idx="2">
                  <c:v>зрительная система</c:v>
                </c:pt>
                <c:pt idx="3">
                  <c:v>сердечно сосудистая система</c:v>
                </c:pt>
                <c:pt idx="4">
                  <c:v>дыхательная система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 formatCode="0.00%">
                  <c:v>0.17</c:v>
                </c:pt>
                <c:pt idx="1">
                  <c:v>0.15000000000000002</c:v>
                </c:pt>
                <c:pt idx="2">
                  <c:v>0.37500000000000006</c:v>
                </c:pt>
                <c:pt idx="3">
                  <c:v>0.5</c:v>
                </c:pt>
                <c:pt idx="4">
                  <c:v>4.0000000000000008E-2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94-4C28-8BF6-66A266AE4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807488"/>
        <c:axId val="63809024"/>
      </c:barChart>
      <c:catAx>
        <c:axId val="6380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3809024"/>
        <c:crosses val="autoZero"/>
        <c:auto val="1"/>
        <c:lblAlgn val="ctr"/>
        <c:lblOffset val="100"/>
        <c:noMultiLvlLbl val="0"/>
      </c:catAx>
      <c:valAx>
        <c:axId val="6380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80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общего позитивности отношения родителей и учащихся к учителю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Родители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0.89</c:v>
                </c:pt>
                <c:pt idx="1">
                  <c:v>0.94000000000000006</c:v>
                </c:pt>
                <c:pt idx="2">
                  <c:v>0.97000000000000008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F-4B4F-921C-708F90887A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Учащиеся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0.88</c:v>
                </c:pt>
                <c:pt idx="1">
                  <c:v>0.96000000000000008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F-4B4F-921C-708F90887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728256"/>
        <c:axId val="64057728"/>
      </c:barChart>
      <c:catAx>
        <c:axId val="6372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057728"/>
        <c:crosses val="autoZero"/>
        <c:auto val="1"/>
        <c:lblAlgn val="ctr"/>
        <c:lblOffset val="100"/>
        <c:noMultiLvlLbl val="0"/>
      </c:catAx>
      <c:valAx>
        <c:axId val="6405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72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06614275213937"/>
          <c:y val="0.86392167335757009"/>
          <c:w val="0.54306523508041937"/>
          <c:h val="9.77851100122331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FA318-C61E-4C2D-9B40-843AE852606B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2C52F2-6136-49EB-A52D-8A1A3F47F55C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Классный руководитель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9ECED-764A-4C8A-B011-EA0718633EB1}" type="parTrans" cxnId="{5CE91B47-B6D6-40D2-A531-FB4B6453226A}">
      <dgm:prSet/>
      <dgm:spPr/>
      <dgm:t>
        <a:bodyPr/>
        <a:lstStyle/>
        <a:p>
          <a:endParaRPr lang="ru-RU"/>
        </a:p>
      </dgm:t>
    </dgm:pt>
    <dgm:pt modelId="{12B02882-D49A-41B7-A3FE-1BDCC4FE2A2F}" type="sibTrans" cxnId="{5CE91B47-B6D6-40D2-A531-FB4B6453226A}">
      <dgm:prSet/>
      <dgm:spPr/>
      <dgm:t>
        <a:bodyPr/>
        <a:lstStyle/>
        <a:p>
          <a:endParaRPr lang="ru-RU"/>
        </a:p>
      </dgm:t>
    </dgm:pt>
    <dgm:pt modelId="{AE71B0EB-976C-4E56-BCF8-FBE6EDE1E955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Попечительский совет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A7CD6-6532-4BF2-951C-2A2C21EE84CC}" type="parTrans" cxnId="{C2FA2990-E643-4D79-9243-CE984E9AA73E}">
      <dgm:prSet/>
      <dgm:spPr/>
      <dgm:t>
        <a:bodyPr/>
        <a:lstStyle/>
        <a:p>
          <a:endParaRPr lang="ru-RU"/>
        </a:p>
      </dgm:t>
    </dgm:pt>
    <dgm:pt modelId="{F1CD676F-2C98-457A-AA81-D412DCB57F11}" type="sibTrans" cxnId="{C2FA2990-E643-4D79-9243-CE984E9AA73E}">
      <dgm:prSet/>
      <dgm:spPr/>
      <dgm:t>
        <a:bodyPr/>
        <a:lstStyle/>
        <a:p>
          <a:endParaRPr lang="ru-RU"/>
        </a:p>
      </dgm:t>
    </dgm:pt>
    <dgm:pt modelId="{3EAE2FC5-B80C-4820-B35D-5C2E94F93044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Совет профилактики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88E03-28EA-440A-B54E-12B6D59186FA}" type="parTrans" cxnId="{9C5EE6B1-DF3C-4825-AE55-3C1D9C9F251B}">
      <dgm:prSet/>
      <dgm:spPr/>
      <dgm:t>
        <a:bodyPr/>
        <a:lstStyle/>
        <a:p>
          <a:endParaRPr lang="ru-RU"/>
        </a:p>
      </dgm:t>
    </dgm:pt>
    <dgm:pt modelId="{CE6C3069-D03A-433B-A22D-9356C8C117EF}" type="sibTrans" cxnId="{9C5EE6B1-DF3C-4825-AE55-3C1D9C9F251B}">
      <dgm:prSet/>
      <dgm:spPr/>
      <dgm:t>
        <a:bodyPr/>
        <a:lstStyle/>
        <a:p>
          <a:endParaRPr lang="ru-RU"/>
        </a:p>
      </dgm:t>
    </dgm:pt>
    <dgm:pt modelId="{32F90EB5-C5A1-40F3-BD49-C3923D9441EC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Инспектор ГИБДД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5765DE-8955-4495-A809-7F23FE19584C}" type="parTrans" cxnId="{DBEE326C-CF60-489F-8A76-9BE5399D798C}">
      <dgm:prSet/>
      <dgm:spPr/>
      <dgm:t>
        <a:bodyPr/>
        <a:lstStyle/>
        <a:p>
          <a:endParaRPr lang="ru-RU"/>
        </a:p>
      </dgm:t>
    </dgm:pt>
    <dgm:pt modelId="{AAA453B4-8D1E-4102-9451-A47CA51C3029}" type="sibTrans" cxnId="{DBEE326C-CF60-489F-8A76-9BE5399D798C}">
      <dgm:prSet/>
      <dgm:spPr/>
      <dgm:t>
        <a:bodyPr/>
        <a:lstStyle/>
        <a:p>
          <a:endParaRPr lang="ru-RU"/>
        </a:p>
      </dgm:t>
    </dgm:pt>
    <dgm:pt modelId="{7B5BDBB3-BA1D-41C1-A54B-A7A956150FA9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Инспектор ПДН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84CAFE-8F12-41F1-8818-5DABCCE27F17}" type="parTrans" cxnId="{B66CDF2A-598C-496A-87C0-8F8EDE0443AE}">
      <dgm:prSet/>
      <dgm:spPr/>
      <dgm:t>
        <a:bodyPr/>
        <a:lstStyle/>
        <a:p>
          <a:endParaRPr lang="ru-RU"/>
        </a:p>
      </dgm:t>
    </dgm:pt>
    <dgm:pt modelId="{1E716A5D-E3E8-4645-8992-CDDFC7A6CAC3}" type="sibTrans" cxnId="{B66CDF2A-598C-496A-87C0-8F8EDE0443AE}">
      <dgm:prSet/>
      <dgm:spPr/>
      <dgm:t>
        <a:bodyPr/>
        <a:lstStyle/>
        <a:p>
          <a:endParaRPr lang="ru-RU"/>
        </a:p>
      </dgm:t>
    </dgm:pt>
    <dgm:pt modelId="{2D31D5F6-1566-4599-9D0E-8E935011CF09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Мечетинская больница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0505D-96A1-4940-9297-FAF41712F03D}" type="parTrans" cxnId="{1D9CD228-4BC1-47C1-9CD0-45F70BCBE1D3}">
      <dgm:prSet/>
      <dgm:spPr/>
      <dgm:t>
        <a:bodyPr/>
        <a:lstStyle/>
        <a:p>
          <a:endParaRPr lang="ru-RU"/>
        </a:p>
      </dgm:t>
    </dgm:pt>
    <dgm:pt modelId="{7C742045-D882-4992-A6B8-FE5493CB8F5B}" type="sibTrans" cxnId="{1D9CD228-4BC1-47C1-9CD0-45F70BCBE1D3}">
      <dgm:prSet/>
      <dgm:spPr/>
      <dgm:t>
        <a:bodyPr/>
        <a:lstStyle/>
        <a:p>
          <a:endParaRPr lang="ru-RU"/>
        </a:p>
      </dgm:t>
    </dgm:pt>
    <dgm:pt modelId="{22B735B6-6CFE-4828-BE6B-BCDB24B3B93A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Православный приход 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04ED49-D9E8-46CD-B8B5-0A350CC34540}" type="parTrans" cxnId="{163F6041-64AF-454D-9EDD-569B93A93FDB}">
      <dgm:prSet/>
      <dgm:spPr/>
      <dgm:t>
        <a:bodyPr/>
        <a:lstStyle/>
        <a:p>
          <a:endParaRPr lang="ru-RU"/>
        </a:p>
      </dgm:t>
    </dgm:pt>
    <dgm:pt modelId="{80C13A72-5560-4848-9D9E-A8143A4AB7A7}" type="sibTrans" cxnId="{163F6041-64AF-454D-9EDD-569B93A93FDB}">
      <dgm:prSet/>
      <dgm:spPr/>
      <dgm:t>
        <a:bodyPr/>
        <a:lstStyle/>
        <a:p>
          <a:endParaRPr lang="ru-RU"/>
        </a:p>
      </dgm:t>
    </dgm:pt>
    <dgm:pt modelId="{7D763E7F-5976-4BE0-9D07-844A2124DE37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Казачья община</a:t>
          </a:r>
          <a:endParaRPr lang="ru-RU" sz="1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AE2EA5-4885-4A2D-9C80-D2C46852C271}" type="parTrans" cxnId="{340DADA4-9DFA-45B7-B8F8-ED605204C5E9}">
      <dgm:prSet/>
      <dgm:spPr/>
      <dgm:t>
        <a:bodyPr/>
        <a:lstStyle/>
        <a:p>
          <a:endParaRPr lang="ru-RU"/>
        </a:p>
      </dgm:t>
    </dgm:pt>
    <dgm:pt modelId="{93C99CB5-6FAA-4EA7-A7A0-969267EF22E5}" type="sibTrans" cxnId="{340DADA4-9DFA-45B7-B8F8-ED605204C5E9}">
      <dgm:prSet/>
      <dgm:spPr/>
      <dgm:t>
        <a:bodyPr/>
        <a:lstStyle/>
        <a:p>
          <a:endParaRPr lang="ru-RU"/>
        </a:p>
      </dgm:t>
    </dgm:pt>
    <dgm:pt modelId="{466BD666-5C2C-455F-B206-01CC1340A2F5}">
      <dgm:prSet phldrT="[Текст]"/>
      <dgm:spPr/>
      <dgm:t>
        <a:bodyPr/>
        <a:lstStyle/>
        <a:p>
          <a:endParaRPr lang="ru-RU" dirty="0"/>
        </a:p>
      </dgm:t>
    </dgm:pt>
    <dgm:pt modelId="{580C1D0E-9718-4DCB-A233-58F60EA99643}" type="parTrans" cxnId="{B2D31D62-A1C0-4E9C-958D-B488E1137A4E}">
      <dgm:prSet/>
      <dgm:spPr/>
      <dgm:t>
        <a:bodyPr/>
        <a:lstStyle/>
        <a:p>
          <a:endParaRPr lang="ru-RU"/>
        </a:p>
      </dgm:t>
    </dgm:pt>
    <dgm:pt modelId="{649E80EB-5534-49E0-B310-56F032813D8F}" type="sibTrans" cxnId="{B2D31D62-A1C0-4E9C-958D-B488E1137A4E}">
      <dgm:prSet/>
      <dgm:spPr/>
      <dgm:t>
        <a:bodyPr/>
        <a:lstStyle/>
        <a:p>
          <a:endParaRPr lang="ru-RU"/>
        </a:p>
      </dgm:t>
    </dgm:pt>
    <dgm:pt modelId="{929FDC34-30BC-4E77-8B3F-469923895B2B}" type="pres">
      <dgm:prSet presAssocID="{B42FA318-C61E-4C2D-9B40-843AE852606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BC4AF73-B050-4315-BA51-AE04C56CC04B}" type="pres">
      <dgm:prSet presAssocID="{BA2C52F2-6136-49EB-A52D-8A1A3F47F55C}" presName="singleCycle" presStyleCnt="0"/>
      <dgm:spPr/>
    </dgm:pt>
    <dgm:pt modelId="{BB8DB909-C8F8-47D8-ADE2-1DA27C805DD4}" type="pres">
      <dgm:prSet presAssocID="{BA2C52F2-6136-49EB-A52D-8A1A3F47F55C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90E2EB4F-75B0-4E29-8D8A-6A1CCE472F25}" type="pres">
      <dgm:prSet presAssocID="{CFAA7CD6-6532-4BF2-951C-2A2C21EE84CC}" presName="Name56" presStyleLbl="parChTrans1D2" presStyleIdx="0" presStyleCnt="7"/>
      <dgm:spPr/>
      <dgm:t>
        <a:bodyPr/>
        <a:lstStyle/>
        <a:p>
          <a:endParaRPr lang="ru-RU"/>
        </a:p>
      </dgm:t>
    </dgm:pt>
    <dgm:pt modelId="{08B0A39E-A67D-44E5-82C2-56D2519B677A}" type="pres">
      <dgm:prSet presAssocID="{AE71B0EB-976C-4E56-BCF8-FBE6EDE1E955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157D2-61B5-48B3-838A-0F99B9BC3501}" type="pres">
      <dgm:prSet presAssocID="{73F88E03-28EA-440A-B54E-12B6D59186FA}" presName="Name56" presStyleLbl="parChTrans1D2" presStyleIdx="1" presStyleCnt="7"/>
      <dgm:spPr/>
      <dgm:t>
        <a:bodyPr/>
        <a:lstStyle/>
        <a:p>
          <a:endParaRPr lang="ru-RU"/>
        </a:p>
      </dgm:t>
    </dgm:pt>
    <dgm:pt modelId="{E277D14D-52EB-40C2-B370-79E2276B5E54}" type="pres">
      <dgm:prSet presAssocID="{3EAE2FC5-B80C-4820-B35D-5C2E94F93044}" presName="text0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E5834-BE51-49F3-A3B1-3727E0B393B1}" type="pres">
      <dgm:prSet presAssocID="{7E5765DE-8955-4495-A809-7F23FE19584C}" presName="Name56" presStyleLbl="parChTrans1D2" presStyleIdx="2" presStyleCnt="7"/>
      <dgm:spPr/>
      <dgm:t>
        <a:bodyPr/>
        <a:lstStyle/>
        <a:p>
          <a:endParaRPr lang="ru-RU"/>
        </a:p>
      </dgm:t>
    </dgm:pt>
    <dgm:pt modelId="{ED24F090-AAAE-4A45-9BA2-1077CB875C43}" type="pres">
      <dgm:prSet presAssocID="{32F90EB5-C5A1-40F3-BD49-C3923D9441EC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F8ADC-EFE7-47F7-A8B2-5023BF3BF67D}" type="pres">
      <dgm:prSet presAssocID="{3F84CAFE-8F12-41F1-8818-5DABCCE27F17}" presName="Name56" presStyleLbl="parChTrans1D2" presStyleIdx="3" presStyleCnt="7"/>
      <dgm:spPr/>
      <dgm:t>
        <a:bodyPr/>
        <a:lstStyle/>
        <a:p>
          <a:endParaRPr lang="ru-RU"/>
        </a:p>
      </dgm:t>
    </dgm:pt>
    <dgm:pt modelId="{1872E2D5-6B96-4730-AC0A-79A5FEF50AD4}" type="pres">
      <dgm:prSet presAssocID="{7B5BDBB3-BA1D-41C1-A54B-A7A956150FA9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35A43-45B3-460F-A7C8-DD204867B618}" type="pres">
      <dgm:prSet presAssocID="{4B40505D-96A1-4940-9297-FAF41712F03D}" presName="Name56" presStyleLbl="parChTrans1D2" presStyleIdx="4" presStyleCnt="7"/>
      <dgm:spPr/>
      <dgm:t>
        <a:bodyPr/>
        <a:lstStyle/>
        <a:p>
          <a:endParaRPr lang="ru-RU"/>
        </a:p>
      </dgm:t>
    </dgm:pt>
    <dgm:pt modelId="{5221232C-E804-48E9-A4E3-C2B9A53D717E}" type="pres">
      <dgm:prSet presAssocID="{2D31D5F6-1566-4599-9D0E-8E935011CF09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A2531-DEA9-4D5A-AF31-A18447375D3A}" type="pres">
      <dgm:prSet presAssocID="{C404ED49-D9E8-46CD-B8B5-0A350CC34540}" presName="Name56" presStyleLbl="parChTrans1D2" presStyleIdx="5" presStyleCnt="7"/>
      <dgm:spPr/>
      <dgm:t>
        <a:bodyPr/>
        <a:lstStyle/>
        <a:p>
          <a:endParaRPr lang="ru-RU"/>
        </a:p>
      </dgm:t>
    </dgm:pt>
    <dgm:pt modelId="{5757CCEA-3C5D-4080-8A39-889E50FCBEC6}" type="pres">
      <dgm:prSet presAssocID="{22B735B6-6CFE-4828-BE6B-BCDB24B3B93A}" presName="text0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03600-36E9-4A0F-A055-EA4652E9E45D}" type="pres">
      <dgm:prSet presAssocID="{10AE2EA5-4885-4A2D-9C80-D2C46852C271}" presName="Name56" presStyleLbl="parChTrans1D2" presStyleIdx="6" presStyleCnt="7"/>
      <dgm:spPr/>
      <dgm:t>
        <a:bodyPr/>
        <a:lstStyle/>
        <a:p>
          <a:endParaRPr lang="ru-RU"/>
        </a:p>
      </dgm:t>
    </dgm:pt>
    <dgm:pt modelId="{7F65B403-F305-46C4-9D29-23976E8D76E6}" type="pres">
      <dgm:prSet presAssocID="{7D763E7F-5976-4BE0-9D07-844A2124DE37}" presName="text0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DACD64-0A5A-4AD3-8E37-FCD33AB57DB2}" type="presOf" srcId="{7D763E7F-5976-4BE0-9D07-844A2124DE37}" destId="{7F65B403-F305-46C4-9D29-23976E8D76E6}" srcOrd="0" destOrd="0" presId="urn:microsoft.com/office/officeart/2008/layout/RadialCluster"/>
    <dgm:cxn modelId="{0A6C1BB0-38BD-4CFB-AE1D-3F00916D81DE}" type="presOf" srcId="{2D31D5F6-1566-4599-9D0E-8E935011CF09}" destId="{5221232C-E804-48E9-A4E3-C2B9A53D717E}" srcOrd="0" destOrd="0" presId="urn:microsoft.com/office/officeart/2008/layout/RadialCluster"/>
    <dgm:cxn modelId="{29ED8856-A9DE-40B4-9E8A-EE506DA5B2AC}" type="presOf" srcId="{AE71B0EB-976C-4E56-BCF8-FBE6EDE1E955}" destId="{08B0A39E-A67D-44E5-82C2-56D2519B677A}" srcOrd="0" destOrd="0" presId="urn:microsoft.com/office/officeart/2008/layout/RadialCluster"/>
    <dgm:cxn modelId="{F22BFD27-27C4-4505-8142-8428A2EF1450}" type="presOf" srcId="{22B735B6-6CFE-4828-BE6B-BCDB24B3B93A}" destId="{5757CCEA-3C5D-4080-8A39-889E50FCBEC6}" srcOrd="0" destOrd="0" presId="urn:microsoft.com/office/officeart/2008/layout/RadialCluster"/>
    <dgm:cxn modelId="{74BAF87E-6152-4553-8FF7-7AFFA9EB9FF5}" type="presOf" srcId="{3F84CAFE-8F12-41F1-8818-5DABCCE27F17}" destId="{2B3F8ADC-EFE7-47F7-A8B2-5023BF3BF67D}" srcOrd="0" destOrd="0" presId="urn:microsoft.com/office/officeart/2008/layout/RadialCluster"/>
    <dgm:cxn modelId="{9C5EE6B1-DF3C-4825-AE55-3C1D9C9F251B}" srcId="{BA2C52F2-6136-49EB-A52D-8A1A3F47F55C}" destId="{3EAE2FC5-B80C-4820-B35D-5C2E94F93044}" srcOrd="1" destOrd="0" parTransId="{73F88E03-28EA-440A-B54E-12B6D59186FA}" sibTransId="{CE6C3069-D03A-433B-A22D-9356C8C117EF}"/>
    <dgm:cxn modelId="{085E1551-FA39-46E4-A965-DFE9E3D8B05A}" type="presOf" srcId="{4B40505D-96A1-4940-9297-FAF41712F03D}" destId="{E1835A43-45B3-460F-A7C8-DD204867B618}" srcOrd="0" destOrd="0" presId="urn:microsoft.com/office/officeart/2008/layout/RadialCluster"/>
    <dgm:cxn modelId="{76ED3E2B-6750-4E01-989F-B6ADFAEDA5AE}" type="presOf" srcId="{7B5BDBB3-BA1D-41C1-A54B-A7A956150FA9}" destId="{1872E2D5-6B96-4730-AC0A-79A5FEF50AD4}" srcOrd="0" destOrd="0" presId="urn:microsoft.com/office/officeart/2008/layout/RadialCluster"/>
    <dgm:cxn modelId="{46730B2F-EF87-4B59-9037-4B4EB750F6D5}" type="presOf" srcId="{73F88E03-28EA-440A-B54E-12B6D59186FA}" destId="{FBC157D2-61B5-48B3-838A-0F99B9BC3501}" srcOrd="0" destOrd="0" presId="urn:microsoft.com/office/officeart/2008/layout/RadialCluster"/>
    <dgm:cxn modelId="{1D9CD228-4BC1-47C1-9CD0-45F70BCBE1D3}" srcId="{BA2C52F2-6136-49EB-A52D-8A1A3F47F55C}" destId="{2D31D5F6-1566-4599-9D0E-8E935011CF09}" srcOrd="4" destOrd="0" parTransId="{4B40505D-96A1-4940-9297-FAF41712F03D}" sibTransId="{7C742045-D882-4992-A6B8-FE5493CB8F5B}"/>
    <dgm:cxn modelId="{340DADA4-9DFA-45B7-B8F8-ED605204C5E9}" srcId="{BA2C52F2-6136-49EB-A52D-8A1A3F47F55C}" destId="{7D763E7F-5976-4BE0-9D07-844A2124DE37}" srcOrd="6" destOrd="0" parTransId="{10AE2EA5-4885-4A2D-9C80-D2C46852C271}" sibTransId="{93C99CB5-6FAA-4EA7-A7A0-969267EF22E5}"/>
    <dgm:cxn modelId="{B2D31D62-A1C0-4E9C-958D-B488E1137A4E}" srcId="{B42FA318-C61E-4C2D-9B40-843AE852606B}" destId="{466BD666-5C2C-455F-B206-01CC1340A2F5}" srcOrd="1" destOrd="0" parTransId="{580C1D0E-9718-4DCB-A233-58F60EA99643}" sibTransId="{649E80EB-5534-49E0-B310-56F032813D8F}"/>
    <dgm:cxn modelId="{CFF43245-2626-48AD-9533-7AFA191065D5}" type="presOf" srcId="{7E5765DE-8955-4495-A809-7F23FE19584C}" destId="{364E5834-BE51-49F3-A3B1-3727E0B393B1}" srcOrd="0" destOrd="0" presId="urn:microsoft.com/office/officeart/2008/layout/RadialCluster"/>
    <dgm:cxn modelId="{DBEE326C-CF60-489F-8A76-9BE5399D798C}" srcId="{BA2C52F2-6136-49EB-A52D-8A1A3F47F55C}" destId="{32F90EB5-C5A1-40F3-BD49-C3923D9441EC}" srcOrd="2" destOrd="0" parTransId="{7E5765DE-8955-4495-A809-7F23FE19584C}" sibTransId="{AAA453B4-8D1E-4102-9451-A47CA51C3029}"/>
    <dgm:cxn modelId="{D89CBC57-07CB-4E94-BD48-23FB8645F5CA}" type="presOf" srcId="{32F90EB5-C5A1-40F3-BD49-C3923D9441EC}" destId="{ED24F090-AAAE-4A45-9BA2-1077CB875C43}" srcOrd="0" destOrd="0" presId="urn:microsoft.com/office/officeart/2008/layout/RadialCluster"/>
    <dgm:cxn modelId="{C2FA2990-E643-4D79-9243-CE984E9AA73E}" srcId="{BA2C52F2-6136-49EB-A52D-8A1A3F47F55C}" destId="{AE71B0EB-976C-4E56-BCF8-FBE6EDE1E955}" srcOrd="0" destOrd="0" parTransId="{CFAA7CD6-6532-4BF2-951C-2A2C21EE84CC}" sibTransId="{F1CD676F-2C98-457A-AA81-D412DCB57F11}"/>
    <dgm:cxn modelId="{24741139-6B20-44E8-9836-F2757B44C310}" type="presOf" srcId="{CFAA7CD6-6532-4BF2-951C-2A2C21EE84CC}" destId="{90E2EB4F-75B0-4E29-8D8A-6A1CCE472F25}" srcOrd="0" destOrd="0" presId="urn:microsoft.com/office/officeart/2008/layout/RadialCluster"/>
    <dgm:cxn modelId="{B66CDF2A-598C-496A-87C0-8F8EDE0443AE}" srcId="{BA2C52F2-6136-49EB-A52D-8A1A3F47F55C}" destId="{7B5BDBB3-BA1D-41C1-A54B-A7A956150FA9}" srcOrd="3" destOrd="0" parTransId="{3F84CAFE-8F12-41F1-8818-5DABCCE27F17}" sibTransId="{1E716A5D-E3E8-4645-8992-CDDFC7A6CAC3}"/>
    <dgm:cxn modelId="{163F6041-64AF-454D-9EDD-569B93A93FDB}" srcId="{BA2C52F2-6136-49EB-A52D-8A1A3F47F55C}" destId="{22B735B6-6CFE-4828-BE6B-BCDB24B3B93A}" srcOrd="5" destOrd="0" parTransId="{C404ED49-D9E8-46CD-B8B5-0A350CC34540}" sibTransId="{80C13A72-5560-4848-9D9E-A8143A4AB7A7}"/>
    <dgm:cxn modelId="{1C714D04-EE56-4960-8523-7DA4A195BFEB}" type="presOf" srcId="{B42FA318-C61E-4C2D-9B40-843AE852606B}" destId="{929FDC34-30BC-4E77-8B3F-469923895B2B}" srcOrd="0" destOrd="0" presId="urn:microsoft.com/office/officeart/2008/layout/RadialCluster"/>
    <dgm:cxn modelId="{D6EE2FA0-A836-4566-802A-FC6F1296CD43}" type="presOf" srcId="{C404ED49-D9E8-46CD-B8B5-0A350CC34540}" destId="{C60A2531-DEA9-4D5A-AF31-A18447375D3A}" srcOrd="0" destOrd="0" presId="urn:microsoft.com/office/officeart/2008/layout/RadialCluster"/>
    <dgm:cxn modelId="{A25A5E81-C4E2-42FA-9509-EB3303836112}" type="presOf" srcId="{3EAE2FC5-B80C-4820-B35D-5C2E94F93044}" destId="{E277D14D-52EB-40C2-B370-79E2276B5E54}" srcOrd="0" destOrd="0" presId="urn:microsoft.com/office/officeart/2008/layout/RadialCluster"/>
    <dgm:cxn modelId="{457AD186-339A-4718-8B0F-2D1BF467304D}" type="presOf" srcId="{BA2C52F2-6136-49EB-A52D-8A1A3F47F55C}" destId="{BB8DB909-C8F8-47D8-ADE2-1DA27C805DD4}" srcOrd="0" destOrd="0" presId="urn:microsoft.com/office/officeart/2008/layout/RadialCluster"/>
    <dgm:cxn modelId="{5CE91B47-B6D6-40D2-A531-FB4B6453226A}" srcId="{B42FA318-C61E-4C2D-9B40-843AE852606B}" destId="{BA2C52F2-6136-49EB-A52D-8A1A3F47F55C}" srcOrd="0" destOrd="0" parTransId="{78D9ECED-764A-4C8A-B011-EA0718633EB1}" sibTransId="{12B02882-D49A-41B7-A3FE-1BDCC4FE2A2F}"/>
    <dgm:cxn modelId="{4EFB08ED-50F7-4D55-98E2-233605A4C5BD}" type="presOf" srcId="{10AE2EA5-4885-4A2D-9C80-D2C46852C271}" destId="{87003600-36E9-4A0F-A055-EA4652E9E45D}" srcOrd="0" destOrd="0" presId="urn:microsoft.com/office/officeart/2008/layout/RadialCluster"/>
    <dgm:cxn modelId="{8B41727B-E835-4482-9B27-5CA90D27B58B}" type="presParOf" srcId="{929FDC34-30BC-4E77-8B3F-469923895B2B}" destId="{7BC4AF73-B050-4315-BA51-AE04C56CC04B}" srcOrd="0" destOrd="0" presId="urn:microsoft.com/office/officeart/2008/layout/RadialCluster"/>
    <dgm:cxn modelId="{E354441C-73EA-4362-8EF7-225FA7FF8D39}" type="presParOf" srcId="{7BC4AF73-B050-4315-BA51-AE04C56CC04B}" destId="{BB8DB909-C8F8-47D8-ADE2-1DA27C805DD4}" srcOrd="0" destOrd="0" presId="urn:microsoft.com/office/officeart/2008/layout/RadialCluster"/>
    <dgm:cxn modelId="{F94B94B4-5807-4147-AE05-ADBFB132C8B3}" type="presParOf" srcId="{7BC4AF73-B050-4315-BA51-AE04C56CC04B}" destId="{90E2EB4F-75B0-4E29-8D8A-6A1CCE472F25}" srcOrd="1" destOrd="0" presId="urn:microsoft.com/office/officeart/2008/layout/RadialCluster"/>
    <dgm:cxn modelId="{9AB4EB46-D918-428D-9F28-B41FFB14831F}" type="presParOf" srcId="{7BC4AF73-B050-4315-BA51-AE04C56CC04B}" destId="{08B0A39E-A67D-44E5-82C2-56D2519B677A}" srcOrd="2" destOrd="0" presId="urn:microsoft.com/office/officeart/2008/layout/RadialCluster"/>
    <dgm:cxn modelId="{870728F3-21BB-44AB-9786-53E5D42A0EF6}" type="presParOf" srcId="{7BC4AF73-B050-4315-BA51-AE04C56CC04B}" destId="{FBC157D2-61B5-48B3-838A-0F99B9BC3501}" srcOrd="3" destOrd="0" presId="urn:microsoft.com/office/officeart/2008/layout/RadialCluster"/>
    <dgm:cxn modelId="{43D502CC-AF92-496B-AF9F-A247BB2041C4}" type="presParOf" srcId="{7BC4AF73-B050-4315-BA51-AE04C56CC04B}" destId="{E277D14D-52EB-40C2-B370-79E2276B5E54}" srcOrd="4" destOrd="0" presId="urn:microsoft.com/office/officeart/2008/layout/RadialCluster"/>
    <dgm:cxn modelId="{D75A53A2-29CA-436D-B3AA-8CF8745B5D9F}" type="presParOf" srcId="{7BC4AF73-B050-4315-BA51-AE04C56CC04B}" destId="{364E5834-BE51-49F3-A3B1-3727E0B393B1}" srcOrd="5" destOrd="0" presId="urn:microsoft.com/office/officeart/2008/layout/RadialCluster"/>
    <dgm:cxn modelId="{7E8C1003-8FBE-404E-A130-04AF7D1C067D}" type="presParOf" srcId="{7BC4AF73-B050-4315-BA51-AE04C56CC04B}" destId="{ED24F090-AAAE-4A45-9BA2-1077CB875C43}" srcOrd="6" destOrd="0" presId="urn:microsoft.com/office/officeart/2008/layout/RadialCluster"/>
    <dgm:cxn modelId="{E4177C12-E71E-4482-A015-8136EC67A607}" type="presParOf" srcId="{7BC4AF73-B050-4315-BA51-AE04C56CC04B}" destId="{2B3F8ADC-EFE7-47F7-A8B2-5023BF3BF67D}" srcOrd="7" destOrd="0" presId="urn:microsoft.com/office/officeart/2008/layout/RadialCluster"/>
    <dgm:cxn modelId="{B79CA674-8FA8-474F-9A26-04DEBD6A0106}" type="presParOf" srcId="{7BC4AF73-B050-4315-BA51-AE04C56CC04B}" destId="{1872E2D5-6B96-4730-AC0A-79A5FEF50AD4}" srcOrd="8" destOrd="0" presId="urn:microsoft.com/office/officeart/2008/layout/RadialCluster"/>
    <dgm:cxn modelId="{105D44B7-7F6E-4FB3-89D2-825BAF59EEC1}" type="presParOf" srcId="{7BC4AF73-B050-4315-BA51-AE04C56CC04B}" destId="{E1835A43-45B3-460F-A7C8-DD204867B618}" srcOrd="9" destOrd="0" presId="urn:microsoft.com/office/officeart/2008/layout/RadialCluster"/>
    <dgm:cxn modelId="{0A3AD998-B018-40E5-84DD-726D6758361D}" type="presParOf" srcId="{7BC4AF73-B050-4315-BA51-AE04C56CC04B}" destId="{5221232C-E804-48E9-A4E3-C2B9A53D717E}" srcOrd="10" destOrd="0" presId="urn:microsoft.com/office/officeart/2008/layout/RadialCluster"/>
    <dgm:cxn modelId="{03FDC5C0-4F85-44DB-8316-F4C85B41C7D9}" type="presParOf" srcId="{7BC4AF73-B050-4315-BA51-AE04C56CC04B}" destId="{C60A2531-DEA9-4D5A-AF31-A18447375D3A}" srcOrd="11" destOrd="0" presId="urn:microsoft.com/office/officeart/2008/layout/RadialCluster"/>
    <dgm:cxn modelId="{20BB2FDE-51CF-4AE2-939D-8D5AC8724FAE}" type="presParOf" srcId="{7BC4AF73-B050-4315-BA51-AE04C56CC04B}" destId="{5757CCEA-3C5D-4080-8A39-889E50FCBEC6}" srcOrd="12" destOrd="0" presId="urn:microsoft.com/office/officeart/2008/layout/RadialCluster"/>
    <dgm:cxn modelId="{81C59D40-6FC4-4A49-B6D4-7C063B71925C}" type="presParOf" srcId="{7BC4AF73-B050-4315-BA51-AE04C56CC04B}" destId="{87003600-36E9-4A0F-A055-EA4652E9E45D}" srcOrd="13" destOrd="0" presId="urn:microsoft.com/office/officeart/2008/layout/RadialCluster"/>
    <dgm:cxn modelId="{51E5901A-B93B-4051-8552-FE359B6CEEE0}" type="presParOf" srcId="{7BC4AF73-B050-4315-BA51-AE04C56CC04B}" destId="{7F65B403-F305-46C4-9D29-23976E8D76E6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F3FBDB-C5B1-4E08-8AD4-092C07AFEDFB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FB0C16-EEFF-4E1C-93AE-A393EBDF8E8C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Педагогические технологии</a:t>
          </a:r>
          <a:endParaRPr lang="ru-RU" b="1" i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27FA60-A68B-4404-B60C-0BEC987B6A30}" type="parTrans" cxnId="{6135130E-E67E-4253-A9B6-E46F52714E02}">
      <dgm:prSet/>
      <dgm:spPr/>
      <dgm:t>
        <a:bodyPr/>
        <a:lstStyle/>
        <a:p>
          <a:endParaRPr lang="ru-RU"/>
        </a:p>
      </dgm:t>
    </dgm:pt>
    <dgm:pt modelId="{782A3840-9C46-4A96-929D-8AD94ACF3301}" type="sibTrans" cxnId="{6135130E-E67E-4253-A9B6-E46F52714E02}">
      <dgm:prSet/>
      <dgm:spPr/>
      <dgm:t>
        <a:bodyPr/>
        <a:lstStyle/>
        <a:p>
          <a:endParaRPr lang="ru-RU"/>
        </a:p>
      </dgm:t>
    </dgm:pt>
    <dgm:pt modelId="{659BB5A9-E8B4-482A-97A4-E93E7FFD5590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продуктивного чтения</a:t>
          </a:r>
          <a:endParaRPr lang="ru-RU" b="1" i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78D98-C60E-41C4-BA0D-75DFCEE5C182}" type="parTrans" cxnId="{D326155A-4BCC-4606-8097-B6420DCDBC0D}">
      <dgm:prSet/>
      <dgm:spPr/>
      <dgm:t>
        <a:bodyPr/>
        <a:lstStyle/>
        <a:p>
          <a:endParaRPr lang="ru-RU"/>
        </a:p>
      </dgm:t>
    </dgm:pt>
    <dgm:pt modelId="{853C16CF-7AF3-43A9-BD1D-E9D402703ABA}" type="sibTrans" cxnId="{D326155A-4BCC-4606-8097-B6420DCDBC0D}">
      <dgm:prSet/>
      <dgm:spPr/>
      <dgm:t>
        <a:bodyPr/>
        <a:lstStyle/>
        <a:p>
          <a:endParaRPr lang="ru-RU"/>
        </a:p>
      </dgm:t>
    </dgm:pt>
    <dgm:pt modelId="{E76144B8-EB7D-4234-B1A5-5371FD0F497C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развития критического мышления</a:t>
          </a:r>
          <a:endParaRPr lang="ru-RU" b="1" i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D0E687-B4DF-412B-B106-EDF5150B7741}" type="parTrans" cxnId="{D1B52B41-25C4-4E33-9B1A-7AE1F914961A}">
      <dgm:prSet/>
      <dgm:spPr/>
      <dgm:t>
        <a:bodyPr/>
        <a:lstStyle/>
        <a:p>
          <a:endParaRPr lang="ru-RU"/>
        </a:p>
      </dgm:t>
    </dgm:pt>
    <dgm:pt modelId="{1634488B-A2E1-422F-8FA8-FAD61AFF4B9E}" type="sibTrans" cxnId="{D1B52B41-25C4-4E33-9B1A-7AE1F914961A}">
      <dgm:prSet/>
      <dgm:spPr/>
      <dgm:t>
        <a:bodyPr/>
        <a:lstStyle/>
        <a:p>
          <a:endParaRPr lang="ru-RU"/>
        </a:p>
      </dgm:t>
    </dgm:pt>
    <dgm:pt modelId="{B32A11FB-1576-428A-8EC4-7D00AE9F0136}">
      <dgm:prSet phldrT="[Текст]" phldr="1"/>
      <dgm:spPr/>
      <dgm:t>
        <a:bodyPr/>
        <a:lstStyle/>
        <a:p>
          <a:endParaRPr lang="ru-RU" dirty="0"/>
        </a:p>
      </dgm:t>
    </dgm:pt>
    <dgm:pt modelId="{457EE17E-F072-4FEF-89F0-723B44065D6B}" type="parTrans" cxnId="{DA76B9B3-8C18-4807-8D6E-1A6D9D257DF8}">
      <dgm:prSet/>
      <dgm:spPr/>
      <dgm:t>
        <a:bodyPr/>
        <a:lstStyle/>
        <a:p>
          <a:endParaRPr lang="ru-RU"/>
        </a:p>
      </dgm:t>
    </dgm:pt>
    <dgm:pt modelId="{3848092B-48E2-4A8A-9C02-6B73E077CA08}" type="sibTrans" cxnId="{DA76B9B3-8C18-4807-8D6E-1A6D9D257DF8}">
      <dgm:prSet/>
      <dgm:spPr/>
      <dgm:t>
        <a:bodyPr/>
        <a:lstStyle/>
        <a:p>
          <a:endParaRPr lang="ru-RU"/>
        </a:p>
      </dgm:t>
    </dgm:pt>
    <dgm:pt modelId="{C2CC7B58-1C3C-4DA9-A52F-83BAC4CA4F98}">
      <dgm:prSet phldrT="[Текст]" phldr="1"/>
      <dgm:spPr/>
      <dgm:t>
        <a:bodyPr/>
        <a:lstStyle/>
        <a:p>
          <a:endParaRPr lang="ru-RU"/>
        </a:p>
      </dgm:t>
    </dgm:pt>
    <dgm:pt modelId="{F0A01050-8436-48FB-946A-D60438E51327}" type="parTrans" cxnId="{0321FABD-154B-426A-AD0C-125B1DDB5BF6}">
      <dgm:prSet/>
      <dgm:spPr/>
      <dgm:t>
        <a:bodyPr/>
        <a:lstStyle/>
        <a:p>
          <a:endParaRPr lang="ru-RU"/>
        </a:p>
      </dgm:t>
    </dgm:pt>
    <dgm:pt modelId="{047AFACE-187F-4515-9B88-92F97862E0B4}" type="sibTrans" cxnId="{0321FABD-154B-426A-AD0C-125B1DDB5BF6}">
      <dgm:prSet/>
      <dgm:spPr/>
      <dgm:t>
        <a:bodyPr/>
        <a:lstStyle/>
        <a:p>
          <a:endParaRPr lang="ru-RU"/>
        </a:p>
      </dgm:t>
    </dgm:pt>
    <dgm:pt modelId="{7087EB5A-D475-480F-83FB-E131B372DF70}">
      <dgm:prSet phldrT="[Текст]" phldr="1"/>
      <dgm:spPr/>
      <dgm:t>
        <a:bodyPr/>
        <a:lstStyle/>
        <a:p>
          <a:endParaRPr lang="ru-RU"/>
        </a:p>
      </dgm:t>
    </dgm:pt>
    <dgm:pt modelId="{877726C3-E8E2-43EF-9849-12B588FD6329}" type="parTrans" cxnId="{67B58CE4-0103-4DA4-BFB4-13FD86B1A578}">
      <dgm:prSet/>
      <dgm:spPr/>
      <dgm:t>
        <a:bodyPr/>
        <a:lstStyle/>
        <a:p>
          <a:endParaRPr lang="ru-RU"/>
        </a:p>
      </dgm:t>
    </dgm:pt>
    <dgm:pt modelId="{23FBBE86-8A4B-4F5A-A2F4-0CDA00861A13}" type="sibTrans" cxnId="{67B58CE4-0103-4DA4-BFB4-13FD86B1A578}">
      <dgm:prSet/>
      <dgm:spPr/>
      <dgm:t>
        <a:bodyPr/>
        <a:lstStyle/>
        <a:p>
          <a:endParaRPr lang="ru-RU"/>
        </a:p>
      </dgm:t>
    </dgm:pt>
    <dgm:pt modelId="{A6A47DC5-A0E2-4BAF-A71D-25DEB18DAB03}">
      <dgm:prSet phldrT="[Текст]" phldr="1"/>
      <dgm:spPr/>
      <dgm:t>
        <a:bodyPr/>
        <a:lstStyle/>
        <a:p>
          <a:endParaRPr lang="ru-RU"/>
        </a:p>
      </dgm:t>
    </dgm:pt>
    <dgm:pt modelId="{D9A433D4-4028-4040-BF44-CD4A94F63173}" type="parTrans" cxnId="{BFD4B0FD-760E-475D-86DE-EA914717E3D5}">
      <dgm:prSet/>
      <dgm:spPr/>
      <dgm:t>
        <a:bodyPr/>
        <a:lstStyle/>
        <a:p>
          <a:endParaRPr lang="ru-RU"/>
        </a:p>
      </dgm:t>
    </dgm:pt>
    <dgm:pt modelId="{AAC18E3A-06AB-4D78-AE08-8806E51A56D5}" type="sibTrans" cxnId="{BFD4B0FD-760E-475D-86DE-EA914717E3D5}">
      <dgm:prSet/>
      <dgm:spPr/>
      <dgm:t>
        <a:bodyPr/>
        <a:lstStyle/>
        <a:p>
          <a:endParaRPr lang="ru-RU"/>
        </a:p>
      </dgm:t>
    </dgm:pt>
    <dgm:pt modelId="{D8942878-EF60-4B14-A2BF-4C4EDA87A848}">
      <dgm:prSet phldrT="[Текст]" phldr="1"/>
      <dgm:spPr/>
      <dgm:t>
        <a:bodyPr/>
        <a:lstStyle/>
        <a:p>
          <a:endParaRPr lang="ru-RU"/>
        </a:p>
      </dgm:t>
    </dgm:pt>
    <dgm:pt modelId="{ECB3E105-35A9-4E33-9508-A31B2B1987D6}" type="parTrans" cxnId="{4F5FD08D-16BE-41C1-BC8D-07B7F9C3F416}">
      <dgm:prSet/>
      <dgm:spPr/>
      <dgm:t>
        <a:bodyPr/>
        <a:lstStyle/>
        <a:p>
          <a:endParaRPr lang="ru-RU"/>
        </a:p>
      </dgm:t>
    </dgm:pt>
    <dgm:pt modelId="{95A4AE8D-2404-445F-8DC4-19309F27CB06}" type="sibTrans" cxnId="{4F5FD08D-16BE-41C1-BC8D-07B7F9C3F416}">
      <dgm:prSet/>
      <dgm:spPr/>
      <dgm:t>
        <a:bodyPr/>
        <a:lstStyle/>
        <a:p>
          <a:endParaRPr lang="ru-RU"/>
        </a:p>
      </dgm:t>
    </dgm:pt>
    <dgm:pt modelId="{B79BDD17-A8D9-4D7C-ACDA-D63FF0963ABB}">
      <dgm:prSet phldrT="[Текст]" phldr="1"/>
      <dgm:spPr/>
      <dgm:t>
        <a:bodyPr/>
        <a:lstStyle/>
        <a:p>
          <a:endParaRPr lang="ru-RU"/>
        </a:p>
      </dgm:t>
    </dgm:pt>
    <dgm:pt modelId="{039FA41A-4A6E-4B53-8FE0-6DE82BF21B8A}" type="parTrans" cxnId="{739A712A-75AA-4EC5-ABC2-1D83A71C8FB7}">
      <dgm:prSet/>
      <dgm:spPr/>
      <dgm:t>
        <a:bodyPr/>
        <a:lstStyle/>
        <a:p>
          <a:endParaRPr lang="ru-RU"/>
        </a:p>
      </dgm:t>
    </dgm:pt>
    <dgm:pt modelId="{8A6BEECE-6A2B-441E-A236-8DEE066FA207}" type="sibTrans" cxnId="{739A712A-75AA-4EC5-ABC2-1D83A71C8FB7}">
      <dgm:prSet/>
      <dgm:spPr/>
      <dgm:t>
        <a:bodyPr/>
        <a:lstStyle/>
        <a:p>
          <a:endParaRPr lang="ru-RU"/>
        </a:p>
      </dgm:t>
    </dgm:pt>
    <dgm:pt modelId="{2A0F1ABC-F217-4120-B211-00F67923C2BD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дифференцированного обучения</a:t>
          </a:r>
          <a:endParaRPr lang="ru-RU" sz="1800" b="1" i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64C9B-D379-4D56-8D29-9CE549AC2881}" type="parTrans" cxnId="{F06889B1-FFBD-4F0F-95B2-09CDBC8FB069}">
      <dgm:prSet/>
      <dgm:spPr/>
      <dgm:t>
        <a:bodyPr/>
        <a:lstStyle/>
        <a:p>
          <a:endParaRPr lang="ru-RU"/>
        </a:p>
      </dgm:t>
    </dgm:pt>
    <dgm:pt modelId="{527B2F57-B5D6-4BDE-8C0D-908C22F301D2}" type="sibTrans" cxnId="{F06889B1-FFBD-4F0F-95B2-09CDBC8FB069}">
      <dgm:prSet/>
      <dgm:spPr/>
      <dgm:t>
        <a:bodyPr/>
        <a:lstStyle/>
        <a:p>
          <a:endParaRPr lang="ru-RU"/>
        </a:p>
      </dgm:t>
    </dgm:pt>
    <dgm:pt modelId="{BA2A66F5-FCC1-4400-9791-FFE276CAFE7A}" type="pres">
      <dgm:prSet presAssocID="{5CF3FBDB-C5B1-4E08-8AD4-092C07AFEDF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12C2A2-3BB1-4536-800F-8278E3E27FA1}" type="pres">
      <dgm:prSet presAssocID="{54FB0C16-EEFF-4E1C-93AE-A393EBDF8E8C}" presName="singleCycle" presStyleCnt="0"/>
      <dgm:spPr/>
    </dgm:pt>
    <dgm:pt modelId="{E54A506A-3531-4954-B741-475D3C7C137C}" type="pres">
      <dgm:prSet presAssocID="{54FB0C16-EEFF-4E1C-93AE-A393EBDF8E8C}" presName="singleCenter" presStyleLbl="node1" presStyleIdx="0" presStyleCnt="4" custScaleX="311408" custScaleY="208015" custLinFactNeighborX="-2192" custLinFactNeighborY="-5186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C5B3075-E4F5-476D-B1B7-8C88F0D1D481}" type="pres">
      <dgm:prSet presAssocID="{4FD78D98-C60E-41C4-BA0D-75DFCEE5C182}" presName="Name56" presStyleLbl="parChTrans1D2" presStyleIdx="0" presStyleCnt="3"/>
      <dgm:spPr/>
      <dgm:t>
        <a:bodyPr/>
        <a:lstStyle/>
        <a:p>
          <a:endParaRPr lang="ru-RU"/>
        </a:p>
      </dgm:t>
    </dgm:pt>
    <dgm:pt modelId="{8AD53C3A-BE06-4DA8-846A-2212BB9884FD}" type="pres">
      <dgm:prSet presAssocID="{659BB5A9-E8B4-482A-97A4-E93E7FFD5590}" presName="text0" presStyleLbl="node1" presStyleIdx="1" presStyleCnt="4" custScaleX="321260" custScaleY="118943" custRadScaleRad="117176" custRadScaleInc="142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D07F9-D302-4678-A37D-AFB95FF1558A}" type="pres">
      <dgm:prSet presAssocID="{E6D0E687-B4DF-412B-B106-EDF5150B7741}" presName="Name56" presStyleLbl="parChTrans1D2" presStyleIdx="1" presStyleCnt="3"/>
      <dgm:spPr/>
      <dgm:t>
        <a:bodyPr/>
        <a:lstStyle/>
        <a:p>
          <a:endParaRPr lang="ru-RU"/>
        </a:p>
      </dgm:t>
    </dgm:pt>
    <dgm:pt modelId="{C3B49ED6-68BE-4BDD-9807-A369EC0C1098}" type="pres">
      <dgm:prSet presAssocID="{E76144B8-EB7D-4234-B1A5-5371FD0F497C}" presName="text0" presStyleLbl="node1" presStyleIdx="2" presStyleCnt="4" custScaleX="372754" custScaleY="110847" custRadScaleRad="53878" custRadScaleInc="101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A2A6B-953C-459D-A736-BA6F0D065A16}" type="pres">
      <dgm:prSet presAssocID="{5DF64C9B-D379-4D56-8D29-9CE549AC2881}" presName="Name56" presStyleLbl="parChTrans1D2" presStyleIdx="2" presStyleCnt="3"/>
      <dgm:spPr/>
      <dgm:t>
        <a:bodyPr/>
        <a:lstStyle/>
        <a:p>
          <a:endParaRPr lang="ru-RU"/>
        </a:p>
      </dgm:t>
    </dgm:pt>
    <dgm:pt modelId="{58A6A4C9-1050-4313-A4DD-5F767A43D4D8}" type="pres">
      <dgm:prSet presAssocID="{2A0F1ABC-F217-4120-B211-00F67923C2BD}" presName="text0" presStyleLbl="node1" presStyleIdx="3" presStyleCnt="4" custScaleX="314376" custScaleY="127477" custRadScaleRad="122683" custRadScaleInc="56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EA65F7-F7F0-4136-9FAD-161BA6D95D41}" type="presOf" srcId="{E6D0E687-B4DF-412B-B106-EDF5150B7741}" destId="{8C7D07F9-D302-4678-A37D-AFB95FF1558A}" srcOrd="0" destOrd="0" presId="urn:microsoft.com/office/officeart/2008/layout/RadialCluster"/>
    <dgm:cxn modelId="{DE6401B9-4215-4898-91A1-3BC5C62F5574}" type="presOf" srcId="{54FB0C16-EEFF-4E1C-93AE-A393EBDF8E8C}" destId="{E54A506A-3531-4954-B741-475D3C7C137C}" srcOrd="0" destOrd="0" presId="urn:microsoft.com/office/officeart/2008/layout/RadialCluster"/>
    <dgm:cxn modelId="{0321FABD-154B-426A-AD0C-125B1DDB5BF6}" srcId="{B32A11FB-1576-428A-8EC4-7D00AE9F0136}" destId="{C2CC7B58-1C3C-4DA9-A52F-83BAC4CA4F98}" srcOrd="0" destOrd="0" parTransId="{F0A01050-8436-48FB-946A-D60438E51327}" sibTransId="{047AFACE-187F-4515-9B88-92F97862E0B4}"/>
    <dgm:cxn modelId="{6135130E-E67E-4253-A9B6-E46F52714E02}" srcId="{5CF3FBDB-C5B1-4E08-8AD4-092C07AFEDFB}" destId="{54FB0C16-EEFF-4E1C-93AE-A393EBDF8E8C}" srcOrd="0" destOrd="0" parTransId="{2C27FA60-A68B-4404-B60C-0BEC987B6A30}" sibTransId="{782A3840-9C46-4A96-929D-8AD94ACF3301}"/>
    <dgm:cxn modelId="{D326155A-4BCC-4606-8097-B6420DCDBC0D}" srcId="{54FB0C16-EEFF-4E1C-93AE-A393EBDF8E8C}" destId="{659BB5A9-E8B4-482A-97A4-E93E7FFD5590}" srcOrd="0" destOrd="0" parTransId="{4FD78D98-C60E-41C4-BA0D-75DFCEE5C182}" sibTransId="{853C16CF-7AF3-43A9-BD1D-E9D402703ABA}"/>
    <dgm:cxn modelId="{D1B52B41-25C4-4E33-9B1A-7AE1F914961A}" srcId="{54FB0C16-EEFF-4E1C-93AE-A393EBDF8E8C}" destId="{E76144B8-EB7D-4234-B1A5-5371FD0F497C}" srcOrd="1" destOrd="0" parTransId="{E6D0E687-B4DF-412B-B106-EDF5150B7741}" sibTransId="{1634488B-A2E1-422F-8FA8-FAD61AFF4B9E}"/>
    <dgm:cxn modelId="{67B58CE4-0103-4DA4-BFB4-13FD86B1A578}" srcId="{B32A11FB-1576-428A-8EC4-7D00AE9F0136}" destId="{7087EB5A-D475-480F-83FB-E131B372DF70}" srcOrd="1" destOrd="0" parTransId="{877726C3-E8E2-43EF-9849-12B588FD6329}" sibTransId="{23FBBE86-8A4B-4F5A-A2F4-0CDA00861A13}"/>
    <dgm:cxn modelId="{BEB00A82-A4A6-4CE1-B1A0-5B206B33EE75}" type="presOf" srcId="{5CF3FBDB-C5B1-4E08-8AD4-092C07AFEDFB}" destId="{BA2A66F5-FCC1-4400-9791-FFE276CAFE7A}" srcOrd="0" destOrd="0" presId="urn:microsoft.com/office/officeart/2008/layout/RadialCluster"/>
    <dgm:cxn modelId="{FD771417-9107-4135-9869-706F44ACA068}" type="presOf" srcId="{4FD78D98-C60E-41C4-BA0D-75DFCEE5C182}" destId="{7C5B3075-E4F5-476D-B1B7-8C88F0D1D481}" srcOrd="0" destOrd="0" presId="urn:microsoft.com/office/officeart/2008/layout/RadialCluster"/>
    <dgm:cxn modelId="{739A712A-75AA-4EC5-ABC2-1D83A71C8FB7}" srcId="{A6A47DC5-A0E2-4BAF-A71D-25DEB18DAB03}" destId="{B79BDD17-A8D9-4D7C-ACDA-D63FF0963ABB}" srcOrd="1" destOrd="0" parTransId="{039FA41A-4A6E-4B53-8FE0-6DE82BF21B8A}" sibTransId="{8A6BEECE-6A2B-441E-A236-8DEE066FA207}"/>
    <dgm:cxn modelId="{B8769A2E-C70F-45D1-9603-7F2F0F66B2E1}" type="presOf" srcId="{E76144B8-EB7D-4234-B1A5-5371FD0F497C}" destId="{C3B49ED6-68BE-4BDD-9807-A369EC0C1098}" srcOrd="0" destOrd="0" presId="urn:microsoft.com/office/officeart/2008/layout/RadialCluster"/>
    <dgm:cxn modelId="{FCAF8F7E-1B23-4E06-BCCE-AA040EB97BC9}" type="presOf" srcId="{2A0F1ABC-F217-4120-B211-00F67923C2BD}" destId="{58A6A4C9-1050-4313-A4DD-5F767A43D4D8}" srcOrd="0" destOrd="0" presId="urn:microsoft.com/office/officeart/2008/layout/RadialCluster"/>
    <dgm:cxn modelId="{4F5FD08D-16BE-41C1-BC8D-07B7F9C3F416}" srcId="{A6A47DC5-A0E2-4BAF-A71D-25DEB18DAB03}" destId="{D8942878-EF60-4B14-A2BF-4C4EDA87A848}" srcOrd="0" destOrd="0" parTransId="{ECB3E105-35A9-4E33-9508-A31B2B1987D6}" sibTransId="{95A4AE8D-2404-445F-8DC4-19309F27CB06}"/>
    <dgm:cxn modelId="{F06889B1-FFBD-4F0F-95B2-09CDBC8FB069}" srcId="{54FB0C16-EEFF-4E1C-93AE-A393EBDF8E8C}" destId="{2A0F1ABC-F217-4120-B211-00F67923C2BD}" srcOrd="2" destOrd="0" parTransId="{5DF64C9B-D379-4D56-8D29-9CE549AC2881}" sibTransId="{527B2F57-B5D6-4BDE-8C0D-908C22F301D2}"/>
    <dgm:cxn modelId="{20E6ECBD-FF25-4D11-87D8-27325EDB7C4F}" type="presOf" srcId="{659BB5A9-E8B4-482A-97A4-E93E7FFD5590}" destId="{8AD53C3A-BE06-4DA8-846A-2212BB9884FD}" srcOrd="0" destOrd="0" presId="urn:microsoft.com/office/officeart/2008/layout/RadialCluster"/>
    <dgm:cxn modelId="{BFD4B0FD-760E-475D-86DE-EA914717E3D5}" srcId="{5CF3FBDB-C5B1-4E08-8AD4-092C07AFEDFB}" destId="{A6A47DC5-A0E2-4BAF-A71D-25DEB18DAB03}" srcOrd="2" destOrd="0" parTransId="{D9A433D4-4028-4040-BF44-CD4A94F63173}" sibTransId="{AAC18E3A-06AB-4D78-AE08-8806E51A56D5}"/>
    <dgm:cxn modelId="{67AE0531-5DA3-469C-98DC-B4409DD54371}" type="presOf" srcId="{5DF64C9B-D379-4D56-8D29-9CE549AC2881}" destId="{694A2A6B-953C-459D-A736-BA6F0D065A16}" srcOrd="0" destOrd="0" presId="urn:microsoft.com/office/officeart/2008/layout/RadialCluster"/>
    <dgm:cxn modelId="{DA76B9B3-8C18-4807-8D6E-1A6D9D257DF8}" srcId="{5CF3FBDB-C5B1-4E08-8AD4-092C07AFEDFB}" destId="{B32A11FB-1576-428A-8EC4-7D00AE9F0136}" srcOrd="1" destOrd="0" parTransId="{457EE17E-F072-4FEF-89F0-723B44065D6B}" sibTransId="{3848092B-48E2-4A8A-9C02-6B73E077CA08}"/>
    <dgm:cxn modelId="{DB892822-71B0-4718-B7E7-314031D3AFD9}" type="presParOf" srcId="{BA2A66F5-FCC1-4400-9791-FFE276CAFE7A}" destId="{6512C2A2-3BB1-4536-800F-8278E3E27FA1}" srcOrd="0" destOrd="0" presId="urn:microsoft.com/office/officeart/2008/layout/RadialCluster"/>
    <dgm:cxn modelId="{FE3DEDD1-6771-47F8-B6A0-B6C2F21D834F}" type="presParOf" srcId="{6512C2A2-3BB1-4536-800F-8278E3E27FA1}" destId="{E54A506A-3531-4954-B741-475D3C7C137C}" srcOrd="0" destOrd="0" presId="urn:microsoft.com/office/officeart/2008/layout/RadialCluster"/>
    <dgm:cxn modelId="{2861F643-E33F-4F2E-80CC-4C4FD8FD9B56}" type="presParOf" srcId="{6512C2A2-3BB1-4536-800F-8278E3E27FA1}" destId="{7C5B3075-E4F5-476D-B1B7-8C88F0D1D481}" srcOrd="1" destOrd="0" presId="urn:microsoft.com/office/officeart/2008/layout/RadialCluster"/>
    <dgm:cxn modelId="{1056658D-3964-44A1-81E2-D2457D1FF298}" type="presParOf" srcId="{6512C2A2-3BB1-4536-800F-8278E3E27FA1}" destId="{8AD53C3A-BE06-4DA8-846A-2212BB9884FD}" srcOrd="2" destOrd="0" presId="urn:microsoft.com/office/officeart/2008/layout/RadialCluster"/>
    <dgm:cxn modelId="{D9F9050C-A85C-40C5-897D-6680D106CE08}" type="presParOf" srcId="{6512C2A2-3BB1-4536-800F-8278E3E27FA1}" destId="{8C7D07F9-D302-4678-A37D-AFB95FF1558A}" srcOrd="3" destOrd="0" presId="urn:microsoft.com/office/officeart/2008/layout/RadialCluster"/>
    <dgm:cxn modelId="{81A6384F-814E-4A7C-9931-346ED257736E}" type="presParOf" srcId="{6512C2A2-3BB1-4536-800F-8278E3E27FA1}" destId="{C3B49ED6-68BE-4BDD-9807-A369EC0C1098}" srcOrd="4" destOrd="0" presId="urn:microsoft.com/office/officeart/2008/layout/RadialCluster"/>
    <dgm:cxn modelId="{D2ED4134-F28D-4AC2-A846-8EEEF201898C}" type="presParOf" srcId="{6512C2A2-3BB1-4536-800F-8278E3E27FA1}" destId="{694A2A6B-953C-459D-A736-BA6F0D065A16}" srcOrd="5" destOrd="0" presId="urn:microsoft.com/office/officeart/2008/layout/RadialCluster"/>
    <dgm:cxn modelId="{50F96467-B1A1-42EF-AADA-30BE7036F1A7}" type="presParOf" srcId="{6512C2A2-3BB1-4536-800F-8278E3E27FA1}" destId="{58A6A4C9-1050-4313-A4DD-5F767A43D4D8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BD5388-AAD3-4C43-8704-3E173453E796}" type="doc">
      <dgm:prSet loTypeId="urn:microsoft.com/office/officeart/2005/8/layout/cycle7" loCatId="cycl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DCC8AC-96F6-4008-8540-568E593A49D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смыслового чтения</a:t>
          </a:r>
          <a:endParaRPr lang="ru-RU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84B7E5-26F4-42F3-9EBD-241E024964AF}" type="parTrans" cxnId="{3146BD48-F36B-43F4-98CB-4CE1D63DACD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3FB250-213F-4822-AE37-C7B18B2CC157}" type="sibTrans" cxnId="{3146BD48-F36B-43F4-98CB-4CE1D63DACD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C1C6E1-36BB-40EA-AB29-B6C9C822551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 до чтения</a:t>
          </a:r>
          <a:endParaRPr lang="ru-RU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6EE32-5359-4E04-B491-274661B093F8}" type="parTrans" cxnId="{DD239ADB-2AC5-4C23-BF46-2A351327E1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308C3-428B-45AB-92E7-2908FAF9F97A}" type="sibTrans" cxnId="{DD239ADB-2AC5-4C23-BF46-2A351327E1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86D649-F898-4CF9-AEC9-B6A4CACF548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 во время чтения</a:t>
          </a:r>
          <a:endParaRPr lang="ru-RU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B68AB-94C5-4C39-A6BD-7BEE47351325}" type="parTrans" cxnId="{60F8EF97-6A61-4CB8-B1D8-FD9A1D19C6B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56CA2-325F-4BBE-91CF-4737BE69C6BA}" type="sibTrans" cxnId="{60F8EF97-6A61-4CB8-B1D8-FD9A1D19C6B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5E96A-2A53-47E0-AB27-DF4D3A2CDD8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 после чтения</a:t>
          </a:r>
          <a:endParaRPr lang="ru-RU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CB0179-889F-4871-AE7C-9BCD080A1207}" type="parTrans" cxnId="{B6488FDC-6C46-4FA9-8D48-2A81CAB60F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4125C-A2AF-4E58-BB50-7FC7EABE96D2}" type="sibTrans" cxnId="{B6488FDC-6C46-4FA9-8D48-2A81CAB60F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F43271-8AEC-4CD0-8361-3C685FEDB4B4}" type="pres">
      <dgm:prSet presAssocID="{56BD5388-AAD3-4C43-8704-3E173453E7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88708-9FEF-4F9E-8660-44306965FC59}" type="pres">
      <dgm:prSet presAssocID="{B2DCC8AC-96F6-4008-8540-568E593A49D0}" presName="node" presStyleLbl="node1" presStyleIdx="0" presStyleCnt="4" custRadScaleRad="91425" custRadScaleInc="10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92EEA-2F0D-4FBA-A4ED-3F176ADBC157}" type="pres">
      <dgm:prSet presAssocID="{0D3FB250-213F-4822-AE37-C7B18B2CC157}" presName="sibTrans" presStyleLbl="sibTrans2D1" presStyleIdx="0" presStyleCnt="4" custLinFactNeighborX="12504" custLinFactNeighborY="19750"/>
      <dgm:spPr/>
      <dgm:t>
        <a:bodyPr/>
        <a:lstStyle/>
        <a:p>
          <a:endParaRPr lang="ru-RU"/>
        </a:p>
      </dgm:t>
    </dgm:pt>
    <dgm:pt modelId="{3BFE296A-7631-4E14-8759-7660387B8307}" type="pres">
      <dgm:prSet presAssocID="{0D3FB250-213F-4822-AE37-C7B18B2CC15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A077DC7-708A-4FB7-A10F-5025784A0A92}" type="pres">
      <dgm:prSet presAssocID="{9FC1C6E1-36BB-40EA-AB29-B6C9C8225516}" presName="node" presStyleLbl="node1" presStyleIdx="1" presStyleCnt="4" custRadScaleRad="152293" custRadScaleInc="374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FAC0D-0BF9-4E2C-ACAC-302F3FCB6D8D}" type="pres">
      <dgm:prSet presAssocID="{B12308C3-428B-45AB-92E7-2908FAF9F97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C2102B5-9659-473E-BA4F-D376C2862827}" type="pres">
      <dgm:prSet presAssocID="{B12308C3-428B-45AB-92E7-2908FAF9F97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C1B82DC-F4D7-4B99-B872-11E72EFB1193}" type="pres">
      <dgm:prSet presAssocID="{9F86D649-F898-4CF9-AEC9-B6A4CACF5482}" presName="node" presStyleLbl="node1" presStyleIdx="2" presStyleCnt="4" custRadScaleRad="35578" custRadScaleInc="74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5BA56-14CE-451F-8ABC-56DB173E81DC}" type="pres">
      <dgm:prSet presAssocID="{E3756CA2-325F-4BBE-91CF-4737BE69C6B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3A0DE09-A309-448F-8E09-B77CA900073C}" type="pres">
      <dgm:prSet presAssocID="{E3756CA2-325F-4BBE-91CF-4737BE69C6B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EF1C9A2D-0B5A-40A1-A754-74E260DE8E9E}" type="pres">
      <dgm:prSet presAssocID="{8045E96A-2A53-47E0-AB27-DF4D3A2CDD8A}" presName="node" presStyleLbl="node1" presStyleIdx="3" presStyleCnt="4" custRadScaleRad="106676" custRadScaleInc="-364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1911C-C8A5-4390-9587-F80EDAAB5B10}" type="pres">
      <dgm:prSet presAssocID="{4344125C-A2AF-4E58-BB50-7FC7EABE96D2}" presName="sibTrans" presStyleLbl="sibTrans2D1" presStyleIdx="3" presStyleCnt="4"/>
      <dgm:spPr/>
      <dgm:t>
        <a:bodyPr/>
        <a:lstStyle/>
        <a:p>
          <a:endParaRPr lang="ru-RU"/>
        </a:p>
      </dgm:t>
    </dgm:pt>
    <dgm:pt modelId="{31996744-64ED-4C23-81FC-E8DD68A4C16E}" type="pres">
      <dgm:prSet presAssocID="{4344125C-A2AF-4E58-BB50-7FC7EABE96D2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A4547B7A-A6A8-4C61-AC48-FBFE5848BA37}" type="presOf" srcId="{0D3FB250-213F-4822-AE37-C7B18B2CC157}" destId="{3BFE296A-7631-4E14-8759-7660387B8307}" srcOrd="1" destOrd="0" presId="urn:microsoft.com/office/officeart/2005/8/layout/cycle7"/>
    <dgm:cxn modelId="{9B8DEC1F-6CAA-4308-B4D5-E7EA89C41A7F}" type="presOf" srcId="{B2DCC8AC-96F6-4008-8540-568E593A49D0}" destId="{E6588708-9FEF-4F9E-8660-44306965FC59}" srcOrd="0" destOrd="0" presId="urn:microsoft.com/office/officeart/2005/8/layout/cycle7"/>
    <dgm:cxn modelId="{4C2FA730-06C5-42C5-92D8-2722D2389F7C}" type="presOf" srcId="{E3756CA2-325F-4BBE-91CF-4737BE69C6BA}" destId="{1035BA56-14CE-451F-8ABC-56DB173E81DC}" srcOrd="0" destOrd="0" presId="urn:microsoft.com/office/officeart/2005/8/layout/cycle7"/>
    <dgm:cxn modelId="{0AB67685-49D5-431A-BAB8-F4C09CDD6C38}" type="presOf" srcId="{B12308C3-428B-45AB-92E7-2908FAF9F97A}" destId="{B5DFAC0D-0BF9-4E2C-ACAC-302F3FCB6D8D}" srcOrd="0" destOrd="0" presId="urn:microsoft.com/office/officeart/2005/8/layout/cycle7"/>
    <dgm:cxn modelId="{E4351EAE-66DD-4351-AC78-0BEA162F53BD}" type="presOf" srcId="{B12308C3-428B-45AB-92E7-2908FAF9F97A}" destId="{DC2102B5-9659-473E-BA4F-D376C2862827}" srcOrd="1" destOrd="0" presId="urn:microsoft.com/office/officeart/2005/8/layout/cycle7"/>
    <dgm:cxn modelId="{518B15B7-8FE0-4945-9FC7-588210E00158}" type="presOf" srcId="{9F86D649-F898-4CF9-AEC9-B6A4CACF5482}" destId="{AC1B82DC-F4D7-4B99-B872-11E72EFB1193}" srcOrd="0" destOrd="0" presId="urn:microsoft.com/office/officeart/2005/8/layout/cycle7"/>
    <dgm:cxn modelId="{3146BD48-F36B-43F4-98CB-4CE1D63DACDC}" srcId="{56BD5388-AAD3-4C43-8704-3E173453E796}" destId="{B2DCC8AC-96F6-4008-8540-568E593A49D0}" srcOrd="0" destOrd="0" parTransId="{C284B7E5-26F4-42F3-9EBD-241E024964AF}" sibTransId="{0D3FB250-213F-4822-AE37-C7B18B2CC157}"/>
    <dgm:cxn modelId="{CFF29819-B779-478E-B8D0-54683ABBA205}" type="presOf" srcId="{0D3FB250-213F-4822-AE37-C7B18B2CC157}" destId="{49992EEA-2F0D-4FBA-A4ED-3F176ADBC157}" srcOrd="0" destOrd="0" presId="urn:microsoft.com/office/officeart/2005/8/layout/cycle7"/>
    <dgm:cxn modelId="{2A46B8AC-FC0A-4AB8-A586-86B86C862ACF}" type="presOf" srcId="{E3756CA2-325F-4BBE-91CF-4737BE69C6BA}" destId="{93A0DE09-A309-448F-8E09-B77CA900073C}" srcOrd="1" destOrd="0" presId="urn:microsoft.com/office/officeart/2005/8/layout/cycle7"/>
    <dgm:cxn modelId="{42728D9E-E7E1-4A75-AC28-81FFF7BADEDB}" type="presOf" srcId="{8045E96A-2A53-47E0-AB27-DF4D3A2CDD8A}" destId="{EF1C9A2D-0B5A-40A1-A754-74E260DE8E9E}" srcOrd="0" destOrd="0" presId="urn:microsoft.com/office/officeart/2005/8/layout/cycle7"/>
    <dgm:cxn modelId="{CE1AAB0D-527C-4D60-88B3-298959E962DE}" type="presOf" srcId="{4344125C-A2AF-4E58-BB50-7FC7EABE96D2}" destId="{31996744-64ED-4C23-81FC-E8DD68A4C16E}" srcOrd="1" destOrd="0" presId="urn:microsoft.com/office/officeart/2005/8/layout/cycle7"/>
    <dgm:cxn modelId="{B6488FDC-6C46-4FA9-8D48-2A81CAB60F67}" srcId="{56BD5388-AAD3-4C43-8704-3E173453E796}" destId="{8045E96A-2A53-47E0-AB27-DF4D3A2CDD8A}" srcOrd="3" destOrd="0" parTransId="{14CB0179-889F-4871-AE7C-9BCD080A1207}" sibTransId="{4344125C-A2AF-4E58-BB50-7FC7EABE96D2}"/>
    <dgm:cxn modelId="{DD239ADB-2AC5-4C23-BF46-2A351327E13A}" srcId="{56BD5388-AAD3-4C43-8704-3E173453E796}" destId="{9FC1C6E1-36BB-40EA-AB29-B6C9C8225516}" srcOrd="1" destOrd="0" parTransId="{8BC6EE32-5359-4E04-B491-274661B093F8}" sibTransId="{B12308C3-428B-45AB-92E7-2908FAF9F97A}"/>
    <dgm:cxn modelId="{6092FC2C-25F8-45FC-AB08-4A73A767202B}" type="presOf" srcId="{56BD5388-AAD3-4C43-8704-3E173453E796}" destId="{F2F43271-8AEC-4CD0-8361-3C685FEDB4B4}" srcOrd="0" destOrd="0" presId="urn:microsoft.com/office/officeart/2005/8/layout/cycle7"/>
    <dgm:cxn modelId="{BC7BFF6A-7D96-4962-8336-019BDFFF71C2}" type="presOf" srcId="{4344125C-A2AF-4E58-BB50-7FC7EABE96D2}" destId="{E351911C-C8A5-4390-9587-F80EDAAB5B10}" srcOrd="0" destOrd="0" presId="urn:microsoft.com/office/officeart/2005/8/layout/cycle7"/>
    <dgm:cxn modelId="{60F8EF97-6A61-4CB8-B1D8-FD9A1D19C6BB}" srcId="{56BD5388-AAD3-4C43-8704-3E173453E796}" destId="{9F86D649-F898-4CF9-AEC9-B6A4CACF5482}" srcOrd="2" destOrd="0" parTransId="{F73B68AB-94C5-4C39-A6BD-7BEE47351325}" sibTransId="{E3756CA2-325F-4BBE-91CF-4737BE69C6BA}"/>
    <dgm:cxn modelId="{2B2CB7A7-2DC3-4BC4-A647-73F99E7AACE9}" type="presOf" srcId="{9FC1C6E1-36BB-40EA-AB29-B6C9C8225516}" destId="{1A077DC7-708A-4FB7-A10F-5025784A0A92}" srcOrd="0" destOrd="0" presId="urn:microsoft.com/office/officeart/2005/8/layout/cycle7"/>
    <dgm:cxn modelId="{4529519B-318A-43E1-8806-0F6761672C6C}" type="presParOf" srcId="{F2F43271-8AEC-4CD0-8361-3C685FEDB4B4}" destId="{E6588708-9FEF-4F9E-8660-44306965FC59}" srcOrd="0" destOrd="0" presId="urn:microsoft.com/office/officeart/2005/8/layout/cycle7"/>
    <dgm:cxn modelId="{A8775881-87E9-41C7-8410-710F444892F0}" type="presParOf" srcId="{F2F43271-8AEC-4CD0-8361-3C685FEDB4B4}" destId="{49992EEA-2F0D-4FBA-A4ED-3F176ADBC157}" srcOrd="1" destOrd="0" presId="urn:microsoft.com/office/officeart/2005/8/layout/cycle7"/>
    <dgm:cxn modelId="{C36E095A-09FF-4E17-B922-5D17574D98DA}" type="presParOf" srcId="{49992EEA-2F0D-4FBA-A4ED-3F176ADBC157}" destId="{3BFE296A-7631-4E14-8759-7660387B8307}" srcOrd="0" destOrd="0" presId="urn:microsoft.com/office/officeart/2005/8/layout/cycle7"/>
    <dgm:cxn modelId="{630C9023-E421-4AE8-8C71-7A65D24D8EC8}" type="presParOf" srcId="{F2F43271-8AEC-4CD0-8361-3C685FEDB4B4}" destId="{1A077DC7-708A-4FB7-A10F-5025784A0A92}" srcOrd="2" destOrd="0" presId="urn:microsoft.com/office/officeart/2005/8/layout/cycle7"/>
    <dgm:cxn modelId="{592C7773-5969-438D-AB84-3E4BE63218D9}" type="presParOf" srcId="{F2F43271-8AEC-4CD0-8361-3C685FEDB4B4}" destId="{B5DFAC0D-0BF9-4E2C-ACAC-302F3FCB6D8D}" srcOrd="3" destOrd="0" presId="urn:microsoft.com/office/officeart/2005/8/layout/cycle7"/>
    <dgm:cxn modelId="{8F7D192E-49AC-4D3D-A2AB-BBA51030C434}" type="presParOf" srcId="{B5DFAC0D-0BF9-4E2C-ACAC-302F3FCB6D8D}" destId="{DC2102B5-9659-473E-BA4F-D376C2862827}" srcOrd="0" destOrd="0" presId="urn:microsoft.com/office/officeart/2005/8/layout/cycle7"/>
    <dgm:cxn modelId="{AE95CCD4-9D0A-47CA-A6E7-6B044D302E2E}" type="presParOf" srcId="{F2F43271-8AEC-4CD0-8361-3C685FEDB4B4}" destId="{AC1B82DC-F4D7-4B99-B872-11E72EFB1193}" srcOrd="4" destOrd="0" presId="urn:microsoft.com/office/officeart/2005/8/layout/cycle7"/>
    <dgm:cxn modelId="{0920617F-6931-48E6-803C-FFD2263E6F2A}" type="presParOf" srcId="{F2F43271-8AEC-4CD0-8361-3C685FEDB4B4}" destId="{1035BA56-14CE-451F-8ABC-56DB173E81DC}" srcOrd="5" destOrd="0" presId="urn:microsoft.com/office/officeart/2005/8/layout/cycle7"/>
    <dgm:cxn modelId="{169FE485-E1FE-4211-B2C3-178AE25D61F2}" type="presParOf" srcId="{1035BA56-14CE-451F-8ABC-56DB173E81DC}" destId="{93A0DE09-A309-448F-8E09-B77CA900073C}" srcOrd="0" destOrd="0" presId="urn:microsoft.com/office/officeart/2005/8/layout/cycle7"/>
    <dgm:cxn modelId="{7E01B520-EB61-4987-81C5-B45F64BDA87E}" type="presParOf" srcId="{F2F43271-8AEC-4CD0-8361-3C685FEDB4B4}" destId="{EF1C9A2D-0B5A-40A1-A754-74E260DE8E9E}" srcOrd="6" destOrd="0" presId="urn:microsoft.com/office/officeart/2005/8/layout/cycle7"/>
    <dgm:cxn modelId="{6A148C4C-DCCE-4AE1-B5F9-46F1A63075B7}" type="presParOf" srcId="{F2F43271-8AEC-4CD0-8361-3C685FEDB4B4}" destId="{E351911C-C8A5-4390-9587-F80EDAAB5B10}" srcOrd="7" destOrd="0" presId="urn:microsoft.com/office/officeart/2005/8/layout/cycle7"/>
    <dgm:cxn modelId="{B94E29DA-774C-4F9C-A9FA-756B0728B0F4}" type="presParOf" srcId="{E351911C-C8A5-4390-9587-F80EDAAB5B10}" destId="{31996744-64ED-4C23-81FC-E8DD68A4C16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DB909-C8F8-47D8-ADE2-1DA27C805DD4}">
      <dsp:nvSpPr>
        <dsp:cNvPr id="0" name=""/>
        <dsp:cNvSpPr/>
      </dsp:nvSpPr>
      <dsp:spPr>
        <a:xfrm>
          <a:off x="4523269" y="1667558"/>
          <a:ext cx="1351034" cy="1351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Классный руководитель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9221" y="1733510"/>
        <a:ext cx="1219130" cy="1219130"/>
      </dsp:txXfrm>
    </dsp:sp>
    <dsp:sp modelId="{90E2EB4F-75B0-4E29-8D8A-6A1CCE472F25}">
      <dsp:nvSpPr>
        <dsp:cNvPr id="0" name=""/>
        <dsp:cNvSpPr/>
      </dsp:nvSpPr>
      <dsp:spPr>
        <a:xfrm rot="16200000">
          <a:off x="4840384" y="1309156"/>
          <a:ext cx="7168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6804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0A39E-A67D-44E5-82C2-56D2519B677A}">
      <dsp:nvSpPr>
        <dsp:cNvPr id="0" name=""/>
        <dsp:cNvSpPr/>
      </dsp:nvSpPr>
      <dsp:spPr>
        <a:xfrm>
          <a:off x="4746189" y="45561"/>
          <a:ext cx="905193" cy="905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Попечительский совет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90377" y="89749"/>
        <a:ext cx="816817" cy="816817"/>
      </dsp:txXfrm>
    </dsp:sp>
    <dsp:sp modelId="{FBC157D2-61B5-48B3-838A-0F99B9BC3501}">
      <dsp:nvSpPr>
        <dsp:cNvPr id="0" name=""/>
        <dsp:cNvSpPr/>
      </dsp:nvSpPr>
      <dsp:spPr>
        <a:xfrm rot="19285714">
          <a:off x="5830451" y="1679045"/>
          <a:ext cx="4020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200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7D14D-52EB-40C2-B370-79E2276B5E54}">
      <dsp:nvSpPr>
        <dsp:cNvPr id="0" name=""/>
        <dsp:cNvSpPr/>
      </dsp:nvSpPr>
      <dsp:spPr>
        <a:xfrm>
          <a:off x="6188605" y="740191"/>
          <a:ext cx="905193" cy="905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Совет профилактики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2793" y="784379"/>
        <a:ext cx="816817" cy="816817"/>
      </dsp:txXfrm>
    </dsp:sp>
    <dsp:sp modelId="{364E5834-BE51-49F3-A3B1-3727E0B393B1}">
      <dsp:nvSpPr>
        <dsp:cNvPr id="0" name=""/>
        <dsp:cNvSpPr/>
      </dsp:nvSpPr>
      <dsp:spPr>
        <a:xfrm rot="771429">
          <a:off x="5865681" y="2573782"/>
          <a:ext cx="6877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779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4F090-AAAE-4A45-9BA2-1077CB875C43}">
      <dsp:nvSpPr>
        <dsp:cNvPr id="0" name=""/>
        <dsp:cNvSpPr/>
      </dsp:nvSpPr>
      <dsp:spPr>
        <a:xfrm>
          <a:off x="6544852" y="2301012"/>
          <a:ext cx="905193" cy="905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Инспектор ГИБДД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89040" y="2345200"/>
        <a:ext cx="816817" cy="816817"/>
      </dsp:txXfrm>
    </dsp:sp>
    <dsp:sp modelId="{2B3F8ADC-EFE7-47F7-A8B2-5023BF3BF67D}">
      <dsp:nvSpPr>
        <dsp:cNvPr id="0" name=""/>
        <dsp:cNvSpPr/>
      </dsp:nvSpPr>
      <dsp:spPr>
        <a:xfrm rot="3857143">
          <a:off x="5356299" y="3285643"/>
          <a:ext cx="5928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280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2E2D5-6B96-4730-AC0A-79A5FEF50AD4}">
      <dsp:nvSpPr>
        <dsp:cNvPr id="0" name=""/>
        <dsp:cNvSpPr/>
      </dsp:nvSpPr>
      <dsp:spPr>
        <a:xfrm>
          <a:off x="5546670" y="3552693"/>
          <a:ext cx="905193" cy="905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Инспектор ПДН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0858" y="3596881"/>
        <a:ext cx="816817" cy="816817"/>
      </dsp:txXfrm>
    </dsp:sp>
    <dsp:sp modelId="{E1835A43-45B3-460F-A7C8-DD204867B618}">
      <dsp:nvSpPr>
        <dsp:cNvPr id="0" name=""/>
        <dsp:cNvSpPr/>
      </dsp:nvSpPr>
      <dsp:spPr>
        <a:xfrm rot="6942857">
          <a:off x="4448466" y="3285643"/>
          <a:ext cx="5928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280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1232C-E804-48E9-A4E3-C2B9A53D717E}">
      <dsp:nvSpPr>
        <dsp:cNvPr id="0" name=""/>
        <dsp:cNvSpPr/>
      </dsp:nvSpPr>
      <dsp:spPr>
        <a:xfrm>
          <a:off x="3945709" y="3552693"/>
          <a:ext cx="905193" cy="905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Мечетинская больница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9897" y="3596881"/>
        <a:ext cx="816817" cy="816817"/>
      </dsp:txXfrm>
    </dsp:sp>
    <dsp:sp modelId="{C60A2531-DEA9-4D5A-AF31-A18447375D3A}">
      <dsp:nvSpPr>
        <dsp:cNvPr id="0" name=""/>
        <dsp:cNvSpPr/>
      </dsp:nvSpPr>
      <dsp:spPr>
        <a:xfrm rot="10028571">
          <a:off x="3844098" y="2573782"/>
          <a:ext cx="6877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779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7CCEA-3C5D-4080-8A39-889E50FCBEC6}">
      <dsp:nvSpPr>
        <dsp:cNvPr id="0" name=""/>
        <dsp:cNvSpPr/>
      </dsp:nvSpPr>
      <dsp:spPr>
        <a:xfrm>
          <a:off x="2947527" y="2301012"/>
          <a:ext cx="905193" cy="905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Православный приход 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715" y="2345200"/>
        <a:ext cx="816817" cy="816817"/>
      </dsp:txXfrm>
    </dsp:sp>
    <dsp:sp modelId="{87003600-36E9-4A0F-A055-EA4652E9E45D}">
      <dsp:nvSpPr>
        <dsp:cNvPr id="0" name=""/>
        <dsp:cNvSpPr/>
      </dsp:nvSpPr>
      <dsp:spPr>
        <a:xfrm rot="13114286">
          <a:off x="4165115" y="1679045"/>
          <a:ext cx="4020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200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5B403-F305-46C4-9D29-23976E8D76E6}">
      <dsp:nvSpPr>
        <dsp:cNvPr id="0" name=""/>
        <dsp:cNvSpPr/>
      </dsp:nvSpPr>
      <dsp:spPr>
        <a:xfrm>
          <a:off x="3303774" y="740191"/>
          <a:ext cx="905193" cy="905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Казачья община</a:t>
          </a:r>
          <a:endParaRPr lang="ru-RU" sz="1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7962" y="784379"/>
        <a:ext cx="816817" cy="816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A506A-3531-4954-B741-475D3C7C137C}">
      <dsp:nvSpPr>
        <dsp:cNvPr id="0" name=""/>
        <dsp:cNvSpPr/>
      </dsp:nvSpPr>
      <dsp:spPr>
        <a:xfrm>
          <a:off x="2698068" y="0"/>
          <a:ext cx="4505598" cy="30096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i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Педагогические технологии</a:t>
          </a:r>
          <a:endParaRPr lang="ru-RU" sz="3400" b="1" i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4987" y="146919"/>
        <a:ext cx="4211760" cy="2715821"/>
      </dsp:txXfrm>
    </dsp:sp>
    <dsp:sp modelId="{7C5B3075-E4F5-476D-B1B7-8C88F0D1D481}">
      <dsp:nvSpPr>
        <dsp:cNvPr id="0" name=""/>
        <dsp:cNvSpPr/>
      </dsp:nvSpPr>
      <dsp:spPr>
        <a:xfrm rot="12282104">
          <a:off x="6351109" y="2354404"/>
          <a:ext cx="8934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343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53C3A-BE06-4DA8-846A-2212BB9884FD}">
      <dsp:nvSpPr>
        <dsp:cNvPr id="0" name=""/>
        <dsp:cNvSpPr/>
      </dsp:nvSpPr>
      <dsp:spPr>
        <a:xfrm>
          <a:off x="6088180" y="2167723"/>
          <a:ext cx="3114255" cy="11530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продуктивного чтения</a:t>
          </a:r>
          <a:endParaRPr lang="ru-RU" sz="2300" b="1" i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44466" y="2224009"/>
        <a:ext cx="3001683" cy="1040446"/>
      </dsp:txXfrm>
    </dsp:sp>
    <dsp:sp modelId="{8C7D07F9-D302-4678-A37D-AFB95FF1558A}">
      <dsp:nvSpPr>
        <dsp:cNvPr id="0" name=""/>
        <dsp:cNvSpPr/>
      </dsp:nvSpPr>
      <dsp:spPr>
        <a:xfrm rot="5296482">
          <a:off x="4706481" y="3308230"/>
          <a:ext cx="5974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741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49ED6-68BE-4BDD-9807-A369EC0C1098}">
      <dsp:nvSpPr>
        <dsp:cNvPr id="0" name=""/>
        <dsp:cNvSpPr/>
      </dsp:nvSpPr>
      <dsp:spPr>
        <a:xfrm>
          <a:off x="3223648" y="3606801"/>
          <a:ext cx="3613431" cy="10745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развития критического мышления</a:t>
          </a:r>
          <a:endParaRPr lang="ru-RU" sz="2300" b="1" i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6103" y="3659256"/>
        <a:ext cx="3508521" cy="969627"/>
      </dsp:txXfrm>
    </dsp:sp>
    <dsp:sp modelId="{694A2A6B-953C-459D-A736-BA6F0D065A16}">
      <dsp:nvSpPr>
        <dsp:cNvPr id="0" name=""/>
        <dsp:cNvSpPr/>
      </dsp:nvSpPr>
      <dsp:spPr>
        <a:xfrm rot="20076565">
          <a:off x="2648248" y="2352930"/>
          <a:ext cx="10315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153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6A4C9-1050-4313-A4DD-5F767A43D4D8}">
      <dsp:nvSpPr>
        <dsp:cNvPr id="0" name=""/>
        <dsp:cNvSpPr/>
      </dsp:nvSpPr>
      <dsp:spPr>
        <a:xfrm>
          <a:off x="804406" y="2131777"/>
          <a:ext cx="3047522" cy="1235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дифференцированного обучения</a:t>
          </a:r>
          <a:endParaRPr lang="ru-RU" sz="1800" b="1" i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730" y="2192101"/>
        <a:ext cx="2926874" cy="1115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88708-9FEF-4F9E-8660-44306965FC59}">
      <dsp:nvSpPr>
        <dsp:cNvPr id="0" name=""/>
        <dsp:cNvSpPr/>
      </dsp:nvSpPr>
      <dsp:spPr>
        <a:xfrm>
          <a:off x="4742834" y="174104"/>
          <a:ext cx="2008877" cy="10044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смыслового чтения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2253" y="203523"/>
        <a:ext cx="1950039" cy="945600"/>
      </dsp:txXfrm>
    </dsp:sp>
    <dsp:sp modelId="{49992EEA-2F0D-4FBA-A4ED-3F176ADBC157}">
      <dsp:nvSpPr>
        <dsp:cNvPr id="0" name=""/>
        <dsp:cNvSpPr/>
      </dsp:nvSpPr>
      <dsp:spPr>
        <a:xfrm rot="8544991">
          <a:off x="4128833" y="1735736"/>
          <a:ext cx="276749" cy="3515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11858" y="1806047"/>
        <a:ext cx="110699" cy="210931"/>
      </dsp:txXfrm>
    </dsp:sp>
    <dsp:sp modelId="{1A077DC7-708A-4FB7-A10F-5025784A0A92}">
      <dsp:nvSpPr>
        <dsp:cNvPr id="0" name=""/>
        <dsp:cNvSpPr/>
      </dsp:nvSpPr>
      <dsp:spPr>
        <a:xfrm>
          <a:off x="1713494" y="2505619"/>
          <a:ext cx="2008877" cy="10044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 до чтения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2913" y="2535038"/>
        <a:ext cx="1950039" cy="945600"/>
      </dsp:txXfrm>
    </dsp:sp>
    <dsp:sp modelId="{B5DFAC0D-0BF9-4E2C-ACAC-302F3FCB6D8D}">
      <dsp:nvSpPr>
        <dsp:cNvPr id="0" name=""/>
        <dsp:cNvSpPr/>
      </dsp:nvSpPr>
      <dsp:spPr>
        <a:xfrm rot="21595300">
          <a:off x="3829739" y="2830352"/>
          <a:ext cx="276749" cy="3515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2764" y="2900663"/>
        <a:ext cx="110699" cy="210931"/>
      </dsp:txXfrm>
    </dsp:sp>
    <dsp:sp modelId="{AC1B82DC-F4D7-4B99-B872-11E72EFB1193}">
      <dsp:nvSpPr>
        <dsp:cNvPr id="0" name=""/>
        <dsp:cNvSpPr/>
      </dsp:nvSpPr>
      <dsp:spPr>
        <a:xfrm>
          <a:off x="4213857" y="2502200"/>
          <a:ext cx="2008877" cy="10044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 во время чтения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3276" y="2531619"/>
        <a:ext cx="1950039" cy="945600"/>
      </dsp:txXfrm>
    </dsp:sp>
    <dsp:sp modelId="{1035BA56-14CE-451F-8ABC-56DB173E81DC}">
      <dsp:nvSpPr>
        <dsp:cNvPr id="0" name=""/>
        <dsp:cNvSpPr/>
      </dsp:nvSpPr>
      <dsp:spPr>
        <a:xfrm rot="1337">
          <a:off x="6257328" y="2829101"/>
          <a:ext cx="276749" cy="3515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0353" y="2899412"/>
        <a:ext cx="110699" cy="210931"/>
      </dsp:txXfrm>
    </dsp:sp>
    <dsp:sp modelId="{EF1C9A2D-0B5A-40A1-A754-74E260DE8E9E}">
      <dsp:nvSpPr>
        <dsp:cNvPr id="0" name=""/>
        <dsp:cNvSpPr/>
      </dsp:nvSpPr>
      <dsp:spPr>
        <a:xfrm>
          <a:off x="6568671" y="2503116"/>
          <a:ext cx="2008877" cy="10044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 после чтения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98090" y="2532535"/>
        <a:ext cx="1950039" cy="945600"/>
      </dsp:txXfrm>
    </dsp:sp>
    <dsp:sp modelId="{E351911C-C8A5-4390-9587-F80EDAAB5B10}">
      <dsp:nvSpPr>
        <dsp:cNvPr id="0" name=""/>
        <dsp:cNvSpPr/>
      </dsp:nvSpPr>
      <dsp:spPr>
        <a:xfrm rot="13914312">
          <a:off x="6521817" y="1665053"/>
          <a:ext cx="276749" cy="3515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604842" y="1735364"/>
        <a:ext cx="110699" cy="210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6D83-8FC5-40C3-99A0-17AE7EF57194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FBED1-16E1-4131-96FA-3770AE933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6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BED1-16E1-4131-96FA-3770AE9336F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99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BED1-16E1-4131-96FA-3770AE9336F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1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BED1-16E1-4131-96FA-3770AE9336F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51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BED1-16E1-4131-96FA-3770AE9336F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14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BED1-16E1-4131-96FA-3770AE9336FA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5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5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99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91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1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8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0519E-0877-4FD9-B240-5A6A63AFDAA6}" type="datetimeFigureOut">
              <a:rPr lang="ru-RU" smtClean="0"/>
              <a:t>вт 30.03.21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C8DB1D-4C59-4A45-BF13-ED5FB23CE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7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urok.ru/user/zemceva-evgeniya-vitalevn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i/2JSczGJcX03sQ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9640" y="3019742"/>
            <a:ext cx="9144000" cy="34039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 конкурса на присуждение премий лучшим учителям за достижения в педагогической деятельности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2021г.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347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9" y="401061"/>
            <a:ext cx="6391896" cy="428177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42" y="2313709"/>
            <a:ext cx="4451149" cy="39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0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36" y="609600"/>
            <a:ext cx="7399866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5814" y="213360"/>
            <a:ext cx="5662506" cy="13208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545358"/>
              </p:ext>
            </p:extLst>
          </p:nvPr>
        </p:nvGraphicFramePr>
        <p:xfrm>
          <a:off x="540327" y="1270000"/>
          <a:ext cx="10252365" cy="533861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55992">
                  <a:extLst>
                    <a:ext uri="{9D8B030D-6E8A-4147-A177-3AD203B41FA5}">
                      <a16:colId xmlns:a16="http://schemas.microsoft.com/office/drawing/2014/main" val="1532651977"/>
                    </a:ext>
                  </a:extLst>
                </a:gridCol>
                <a:gridCol w="2610777">
                  <a:extLst>
                    <a:ext uri="{9D8B030D-6E8A-4147-A177-3AD203B41FA5}">
                      <a16:colId xmlns:a16="http://schemas.microsoft.com/office/drawing/2014/main" val="3262394280"/>
                    </a:ext>
                  </a:extLst>
                </a:gridCol>
                <a:gridCol w="454998">
                  <a:extLst>
                    <a:ext uri="{9D8B030D-6E8A-4147-A177-3AD203B41FA5}">
                      <a16:colId xmlns:a16="http://schemas.microsoft.com/office/drawing/2014/main" val="1271133841"/>
                    </a:ext>
                  </a:extLst>
                </a:gridCol>
                <a:gridCol w="5388452">
                  <a:extLst>
                    <a:ext uri="{9D8B030D-6E8A-4147-A177-3AD203B41FA5}">
                      <a16:colId xmlns:a16="http://schemas.microsoft.com/office/drawing/2014/main" val="2545843027"/>
                    </a:ext>
                  </a:extLst>
                </a:gridCol>
                <a:gridCol w="1342146">
                  <a:extLst>
                    <a:ext uri="{9D8B030D-6E8A-4147-A177-3AD203B41FA5}">
                      <a16:colId xmlns:a16="http://schemas.microsoft.com/office/drawing/2014/main" val="1855704719"/>
                    </a:ext>
                  </a:extLst>
                </a:gridCol>
              </a:tblGrid>
              <a:tr h="14309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Предмет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Класс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Учебный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413455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«Поэтическая тетрадь»И.С. Никитин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«Полюбуйся весна наступает»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43495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Характеристика главных героев произведения М. Пляцковского «Помощник»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9074321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Знакомство с произведением Н. Н. Носова «Живая шляпа»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6944741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С.Т. Аксаков «Аленький цветочек»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(характеристика поступков героев.)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6819133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Внеклассное мероприятие «По следам любимых сказок»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5490675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Басня И.А. Крылова «Ворона и лисица», работа над текстом.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1115837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Литературное 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«Литературная гостиная по творчеству С.А.Есенина»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2020-2021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7249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1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Организационно-методическая работа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436179"/>
              </p:ext>
            </p:extLst>
          </p:nvPr>
        </p:nvGraphicFramePr>
        <p:xfrm>
          <a:off x="542131" y="1405229"/>
          <a:ext cx="10486087" cy="523109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20314">
                  <a:extLst>
                    <a:ext uri="{9D8B030D-6E8A-4147-A177-3AD203B41FA5}">
                      <a16:colId xmlns:a16="http://schemas.microsoft.com/office/drawing/2014/main" val="3215537347"/>
                    </a:ext>
                  </a:extLst>
                </a:gridCol>
                <a:gridCol w="6028783">
                  <a:extLst>
                    <a:ext uri="{9D8B030D-6E8A-4147-A177-3AD203B41FA5}">
                      <a16:colId xmlns:a16="http://schemas.microsoft.com/office/drawing/2014/main" val="1506937130"/>
                    </a:ext>
                  </a:extLst>
                </a:gridCol>
                <a:gridCol w="3084609">
                  <a:extLst>
                    <a:ext uri="{9D8B030D-6E8A-4147-A177-3AD203B41FA5}">
                      <a16:colId xmlns:a16="http://schemas.microsoft.com/office/drawing/2014/main" val="1521210669"/>
                    </a:ext>
                  </a:extLst>
                </a:gridCol>
                <a:gridCol w="952381">
                  <a:extLst>
                    <a:ext uri="{9D8B030D-6E8A-4147-A177-3AD203B41FA5}">
                      <a16:colId xmlns:a16="http://schemas.microsoft.com/office/drawing/2014/main" val="2297701710"/>
                    </a:ext>
                  </a:extLst>
                </a:gridCol>
              </a:tblGrid>
              <a:tr h="674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Тема выступления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Уч.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1018002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Выступление по теме: «Современный подход к формированию навыка смыслового чтения»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ШМО учителей начальной школы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7221764"/>
                  </a:ext>
                </a:extLst>
              </a:tr>
              <a:tr h="10253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Выступление по теме: «Формирование навыка беглого чтения  учащихся на уроках литературного чтения  в начальной школе».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РМО учителей начальных классов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645257"/>
                  </a:ext>
                </a:extLst>
              </a:tr>
              <a:tr h="1031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Презентация учебно-методического пособия «Формирование навыка чтения младших школьников»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РМО учителей начальных классов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6459368"/>
                  </a:ext>
                </a:extLst>
              </a:tr>
              <a:tr h="7550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 – класс: «Работа с текстом и информацией на уроках литературного чтения»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РМО учителей начальных классов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6549662"/>
                  </a:ext>
                </a:extLst>
              </a:tr>
              <a:tr h="10253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Выступление «Роль смыслового чтения на уроках в начальной школе»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Ежегодная августовская конференция. МБОУ Мечетинская СОШ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2020-2021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10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3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2606" b="48853"/>
          <a:stretch/>
        </p:blipFill>
        <p:spPr>
          <a:xfrm rot="16200000">
            <a:off x="-345318" y="1449976"/>
            <a:ext cx="5805596" cy="40960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1005" y="464393"/>
            <a:ext cx="501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79" y="290945"/>
            <a:ext cx="8596668" cy="1320800"/>
          </a:xfrm>
        </p:spPr>
        <p:txBody>
          <a:bodyPr/>
          <a:lstStyle/>
          <a:p>
            <a:r>
              <a:rPr lang="ru-RU" dirty="0" smtClean="0"/>
              <a:t>         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публикации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584733"/>
              </p:ext>
            </p:extLst>
          </p:nvPr>
        </p:nvGraphicFramePr>
        <p:xfrm>
          <a:off x="372534" y="951345"/>
          <a:ext cx="6554739" cy="5603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636">
                  <a:extLst>
                    <a:ext uri="{9D8B030D-6E8A-4147-A177-3AD203B41FA5}">
                      <a16:colId xmlns:a16="http://schemas.microsoft.com/office/drawing/2014/main" val="3392689398"/>
                    </a:ext>
                  </a:extLst>
                </a:gridCol>
                <a:gridCol w="1144243">
                  <a:extLst>
                    <a:ext uri="{9D8B030D-6E8A-4147-A177-3AD203B41FA5}">
                      <a16:colId xmlns:a16="http://schemas.microsoft.com/office/drawing/2014/main" val="2014117755"/>
                    </a:ext>
                  </a:extLst>
                </a:gridCol>
                <a:gridCol w="3242229">
                  <a:extLst>
                    <a:ext uri="{9D8B030D-6E8A-4147-A177-3AD203B41FA5}">
                      <a16:colId xmlns:a16="http://schemas.microsoft.com/office/drawing/2014/main" val="3507323959"/>
                    </a:ext>
                  </a:extLst>
                </a:gridCol>
                <a:gridCol w="1651631">
                  <a:extLst>
                    <a:ext uri="{9D8B030D-6E8A-4147-A177-3AD203B41FA5}">
                      <a16:colId xmlns:a16="http://schemas.microsoft.com/office/drawing/2014/main" val="2638579567"/>
                    </a:ext>
                  </a:extLst>
                </a:gridCol>
              </a:tblGrid>
              <a:tr h="68609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№п/п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форма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 dirty="0">
                          <a:effectLst/>
                        </a:rPr>
                        <a:t>тема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результат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extLst>
                  <a:ext uri="{0D108BD9-81ED-4DB2-BD59-A6C34878D82A}">
                    <a16:rowId xmlns:a16="http://schemas.microsoft.com/office/drawing/2014/main" val="3323834238"/>
                  </a:ext>
                </a:extLst>
              </a:tr>
              <a:tr h="85762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Региональный вебинар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Выступление по теме: «Роль вдумчивого (осознанного) чтения при работе с текстовым материалом на уроках русского родного языка»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сертификат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extLst>
                  <a:ext uri="{0D108BD9-81ED-4DB2-BD59-A6C34878D82A}">
                    <a16:rowId xmlns:a16="http://schemas.microsoft.com/office/drawing/2014/main" val="295003379"/>
                  </a:ext>
                </a:extLst>
              </a:tr>
              <a:tr h="51457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 dirty="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Конференция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Выступление по теме: «Роль вдумчивого осознанного чтения на уроках литературного чтения»;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сертификат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extLst>
                  <a:ext uri="{0D108BD9-81ED-4DB2-BD59-A6C34878D82A}">
                    <a16:rowId xmlns:a16="http://schemas.microsoft.com/office/drawing/2014/main" val="2217525886"/>
                  </a:ext>
                </a:extLst>
              </a:tr>
              <a:tr h="137219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Образовательные  СМИ </a:t>
                      </a:r>
                      <a:r>
                        <a:rPr lang="en-US" sz="900">
                          <a:effectLst/>
                        </a:rPr>
                        <a:t>Prodlenka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r>
                        <a:rPr lang="en-US" sz="900">
                          <a:effectLst/>
                        </a:rPr>
                        <a:t>org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 dirty="0">
                          <a:effectLst/>
                        </a:rPr>
                        <a:t>Методическая пособие «Формирование навыка чтения младших школьников»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 dirty="0">
                          <a:effectLst/>
                        </a:rPr>
                        <a:t>Свидетельство, 2021 г.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extLst>
                  <a:ext uri="{0D108BD9-81ED-4DB2-BD59-A6C34878D82A}">
                    <a16:rowId xmlns:a16="http://schemas.microsoft.com/office/drawing/2014/main" val="511768228"/>
                  </a:ext>
                </a:extLst>
              </a:tr>
              <a:tr h="137219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Образовательные  СМИ </a:t>
                      </a:r>
                      <a:r>
                        <a:rPr lang="en-US" sz="900">
                          <a:effectLst/>
                        </a:rPr>
                        <a:t>Prodlenka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r>
                        <a:rPr lang="en-US" sz="900">
                          <a:effectLst/>
                        </a:rPr>
                        <a:t>org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Проект «Закулисье» как формирование навыка беглого чтения учащихся начальной школы».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Свидетельство, 2021г.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extLst>
                  <a:ext uri="{0D108BD9-81ED-4DB2-BD59-A6C34878D82A}">
                    <a16:rowId xmlns:a16="http://schemas.microsoft.com/office/drawing/2014/main" val="3396852285"/>
                  </a:ext>
                </a:extLst>
              </a:tr>
              <a:tr h="80044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Образовательные СМИ</a:t>
                      </a:r>
                      <a:endParaRPr lang="ru-RU" sz="7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800" u="sng">
                          <a:effectLst/>
                          <a:hlinkClick r:id="rId2"/>
                        </a:rPr>
                        <a:t>i   </a:t>
                      </a:r>
                      <a:r>
                        <a:rPr lang="en-US" sz="800" u="sng">
                          <a:effectLst/>
                          <a:hlinkClick r:id="rId2"/>
                        </a:rPr>
                        <a:t>i</a:t>
                      </a:r>
                      <a:r>
                        <a:rPr lang="ru-RU" sz="800" u="sng">
                          <a:effectLst/>
                          <a:hlinkClick r:id="rId2"/>
                        </a:rPr>
                        <a:t>nfourok.ru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Открытый урок по литературному чтению «по теме:«Поэтическая тетрадь»И.С. Никитин «Полюбуйся весна наступает».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350" algn="l"/>
                        </a:tabLst>
                      </a:pPr>
                      <a:r>
                        <a:rPr lang="ru-RU" sz="900" dirty="0">
                          <a:effectLst/>
                        </a:rPr>
                        <a:t>Свидетельство, 2021г.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393" marR="49393" marT="0" marB="0"/>
                </a:tc>
                <a:extLst>
                  <a:ext uri="{0D108BD9-81ED-4DB2-BD59-A6C34878D82A}">
                    <a16:rowId xmlns:a16="http://schemas.microsoft.com/office/drawing/2014/main" val="3482296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8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7636" y="2230583"/>
            <a:ext cx="940723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87350" algn="l"/>
              </a:tabLst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2.Высокие </a:t>
            </a: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(с позитивной динамикой за последние три года) результаты учебных достижений обучающихся, которые обучаются у учителя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515330"/>
              </p:ext>
            </p:extLst>
          </p:nvPr>
        </p:nvGraphicFramePr>
        <p:xfrm>
          <a:off x="817417" y="1703388"/>
          <a:ext cx="8963892" cy="1981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52445"/>
              </p:ext>
            </p:extLst>
          </p:nvPr>
        </p:nvGraphicFramePr>
        <p:xfrm>
          <a:off x="914399" y="4239491"/>
          <a:ext cx="8977745" cy="2230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11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Регулятивные УУД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62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847887"/>
              </p:ext>
            </p:extLst>
          </p:nvPr>
        </p:nvGraphicFramePr>
        <p:xfrm>
          <a:off x="677863" y="2160588"/>
          <a:ext cx="11029228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9160" y="426720"/>
            <a:ext cx="10347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читательской  грамотности учащихся</a:t>
            </a:r>
            <a:endParaRPr lang="ru-RU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0946" y="365125"/>
            <a:ext cx="5712854" cy="60356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профессиональных достижениях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Земцевой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Евгении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итальевны,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  начальных классов,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общеобразовательного учреждения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Мечетинской средней общеобразовательной школы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Зерноградского района</a:t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31" y="122237"/>
            <a:ext cx="4398169" cy="5864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A35F-6877-41B6-88F7-99E2A396DB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6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880758"/>
              </p:ext>
            </p:extLst>
          </p:nvPr>
        </p:nvGraphicFramePr>
        <p:xfrm>
          <a:off x="443347" y="314132"/>
          <a:ext cx="10280070" cy="174219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31864">
                  <a:extLst>
                    <a:ext uri="{9D8B030D-6E8A-4147-A177-3AD203B41FA5}">
                      <a16:colId xmlns:a16="http://schemas.microsoft.com/office/drawing/2014/main" val="3634723111"/>
                    </a:ext>
                  </a:extLst>
                </a:gridCol>
                <a:gridCol w="1646704">
                  <a:extLst>
                    <a:ext uri="{9D8B030D-6E8A-4147-A177-3AD203B41FA5}">
                      <a16:colId xmlns:a16="http://schemas.microsoft.com/office/drawing/2014/main" val="879298352"/>
                    </a:ext>
                  </a:extLst>
                </a:gridCol>
                <a:gridCol w="832921">
                  <a:extLst>
                    <a:ext uri="{9D8B030D-6E8A-4147-A177-3AD203B41FA5}">
                      <a16:colId xmlns:a16="http://schemas.microsoft.com/office/drawing/2014/main" val="2134347161"/>
                    </a:ext>
                  </a:extLst>
                </a:gridCol>
                <a:gridCol w="2310423">
                  <a:extLst>
                    <a:ext uri="{9D8B030D-6E8A-4147-A177-3AD203B41FA5}">
                      <a16:colId xmlns:a16="http://schemas.microsoft.com/office/drawing/2014/main" val="1413852995"/>
                    </a:ext>
                  </a:extLst>
                </a:gridCol>
                <a:gridCol w="1703105">
                  <a:extLst>
                    <a:ext uri="{9D8B030D-6E8A-4147-A177-3AD203B41FA5}">
                      <a16:colId xmlns:a16="http://schemas.microsoft.com/office/drawing/2014/main" val="3346281239"/>
                    </a:ext>
                  </a:extLst>
                </a:gridCol>
                <a:gridCol w="1555053">
                  <a:extLst>
                    <a:ext uri="{9D8B030D-6E8A-4147-A177-3AD203B41FA5}">
                      <a16:colId xmlns:a16="http://schemas.microsoft.com/office/drawing/2014/main" val="1329425782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обучающихся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Имеют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«4, 5»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качества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обученности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2898795"/>
                  </a:ext>
                </a:extLst>
              </a:tr>
              <a:tr h="4344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 отметочная система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7839430"/>
                  </a:ext>
                </a:extLst>
              </a:tr>
              <a:tr h="208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578715"/>
                  </a:ext>
                </a:extLst>
              </a:tr>
              <a:tr h="208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360" algn="ctr"/>
                        </a:tabLst>
                      </a:pPr>
                      <a:r>
                        <a:rPr lang="ru-RU" sz="1200">
                          <a:effectLst/>
                        </a:rPr>
                        <a:t>2020-2921(1пол)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85558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98274"/>
              </p:ext>
            </p:extLst>
          </p:nvPr>
        </p:nvGraphicFramePr>
        <p:xfrm>
          <a:off x="443347" y="2708370"/>
          <a:ext cx="10280070" cy="10515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46971">
                  <a:extLst>
                    <a:ext uri="{9D8B030D-6E8A-4147-A177-3AD203B41FA5}">
                      <a16:colId xmlns:a16="http://schemas.microsoft.com/office/drawing/2014/main" val="917445749"/>
                    </a:ext>
                  </a:extLst>
                </a:gridCol>
                <a:gridCol w="1646705">
                  <a:extLst>
                    <a:ext uri="{9D8B030D-6E8A-4147-A177-3AD203B41FA5}">
                      <a16:colId xmlns:a16="http://schemas.microsoft.com/office/drawing/2014/main" val="1345190362"/>
                    </a:ext>
                  </a:extLst>
                </a:gridCol>
                <a:gridCol w="1103846">
                  <a:extLst>
                    <a:ext uri="{9D8B030D-6E8A-4147-A177-3AD203B41FA5}">
                      <a16:colId xmlns:a16="http://schemas.microsoft.com/office/drawing/2014/main" val="1690455071"/>
                    </a:ext>
                  </a:extLst>
                </a:gridCol>
                <a:gridCol w="2074747">
                  <a:extLst>
                    <a:ext uri="{9D8B030D-6E8A-4147-A177-3AD203B41FA5}">
                      <a16:colId xmlns:a16="http://schemas.microsoft.com/office/drawing/2014/main" val="96686583"/>
                    </a:ext>
                  </a:extLst>
                </a:gridCol>
                <a:gridCol w="1684977">
                  <a:extLst>
                    <a:ext uri="{9D8B030D-6E8A-4147-A177-3AD203B41FA5}">
                      <a16:colId xmlns:a16="http://schemas.microsoft.com/office/drawing/2014/main" val="2296936145"/>
                    </a:ext>
                  </a:extLst>
                </a:gridCol>
                <a:gridCol w="1522824">
                  <a:extLst>
                    <a:ext uri="{9D8B030D-6E8A-4147-A177-3AD203B41FA5}">
                      <a16:colId xmlns:a16="http://schemas.microsoft.com/office/drawing/2014/main" val="1531515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обучающихся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Имеют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«4, 5»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качества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обученности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4834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Безотметочная система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3312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7420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2020-2021(1пол)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720042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20209"/>
              </p:ext>
            </p:extLst>
          </p:nvPr>
        </p:nvGraphicFramePr>
        <p:xfrm>
          <a:off x="443347" y="4301643"/>
          <a:ext cx="10280071" cy="10515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82222">
                  <a:extLst>
                    <a:ext uri="{9D8B030D-6E8A-4147-A177-3AD203B41FA5}">
                      <a16:colId xmlns:a16="http://schemas.microsoft.com/office/drawing/2014/main" val="3920864695"/>
                    </a:ext>
                  </a:extLst>
                </a:gridCol>
                <a:gridCol w="1646705">
                  <a:extLst>
                    <a:ext uri="{9D8B030D-6E8A-4147-A177-3AD203B41FA5}">
                      <a16:colId xmlns:a16="http://schemas.microsoft.com/office/drawing/2014/main" val="2437410582"/>
                    </a:ext>
                  </a:extLst>
                </a:gridCol>
                <a:gridCol w="1068596">
                  <a:extLst>
                    <a:ext uri="{9D8B030D-6E8A-4147-A177-3AD203B41FA5}">
                      <a16:colId xmlns:a16="http://schemas.microsoft.com/office/drawing/2014/main" val="3745591203"/>
                    </a:ext>
                  </a:extLst>
                </a:gridCol>
                <a:gridCol w="2050575">
                  <a:extLst>
                    <a:ext uri="{9D8B030D-6E8A-4147-A177-3AD203B41FA5}">
                      <a16:colId xmlns:a16="http://schemas.microsoft.com/office/drawing/2014/main" val="2500443271"/>
                    </a:ext>
                  </a:extLst>
                </a:gridCol>
                <a:gridCol w="1736342">
                  <a:extLst>
                    <a:ext uri="{9D8B030D-6E8A-4147-A177-3AD203B41FA5}">
                      <a16:colId xmlns:a16="http://schemas.microsoft.com/office/drawing/2014/main" val="1905673660"/>
                    </a:ext>
                  </a:extLst>
                </a:gridCol>
                <a:gridCol w="1495631">
                  <a:extLst>
                    <a:ext uri="{9D8B030D-6E8A-4147-A177-3AD203B41FA5}">
                      <a16:colId xmlns:a16="http://schemas.microsoft.com/office/drawing/2014/main" val="6226705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обучающихся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Имеют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«4, 5»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качества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обученности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3403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Безотметочная система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2781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7210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2020-2021(1пол)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95,8 %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4,79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3702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3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174" y="701040"/>
            <a:ext cx="8596668" cy="1320800"/>
          </a:xfrm>
        </p:spPr>
        <p:txBody>
          <a:bodyPr/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639864"/>
              </p:ext>
            </p:extLst>
          </p:nvPr>
        </p:nvGraphicFramePr>
        <p:xfrm>
          <a:off x="677334" y="2317014"/>
          <a:ext cx="10468337" cy="2809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8927">
                  <a:extLst>
                    <a:ext uri="{9D8B030D-6E8A-4147-A177-3AD203B41FA5}">
                      <a16:colId xmlns:a16="http://schemas.microsoft.com/office/drawing/2014/main" val="3726694171"/>
                    </a:ext>
                  </a:extLst>
                </a:gridCol>
                <a:gridCol w="2033602">
                  <a:extLst>
                    <a:ext uri="{9D8B030D-6E8A-4147-A177-3AD203B41FA5}">
                      <a16:colId xmlns:a16="http://schemas.microsoft.com/office/drawing/2014/main" val="1927114340"/>
                    </a:ext>
                  </a:extLst>
                </a:gridCol>
                <a:gridCol w="1599002">
                  <a:extLst>
                    <a:ext uri="{9D8B030D-6E8A-4147-A177-3AD203B41FA5}">
                      <a16:colId xmlns:a16="http://schemas.microsoft.com/office/drawing/2014/main" val="2258106783"/>
                    </a:ext>
                  </a:extLst>
                </a:gridCol>
                <a:gridCol w="1168502">
                  <a:extLst>
                    <a:ext uri="{9D8B030D-6E8A-4147-A177-3AD203B41FA5}">
                      <a16:colId xmlns:a16="http://schemas.microsoft.com/office/drawing/2014/main" val="4006925570"/>
                    </a:ext>
                  </a:extLst>
                </a:gridCol>
                <a:gridCol w="2760327">
                  <a:extLst>
                    <a:ext uri="{9D8B030D-6E8A-4147-A177-3AD203B41FA5}">
                      <a16:colId xmlns:a16="http://schemas.microsoft.com/office/drawing/2014/main" val="10144799"/>
                    </a:ext>
                  </a:extLst>
                </a:gridCol>
                <a:gridCol w="1597977">
                  <a:extLst>
                    <a:ext uri="{9D8B030D-6E8A-4147-A177-3AD203B41FA5}">
                      <a16:colId xmlns:a16="http://schemas.microsoft.com/office/drawing/2014/main" val="199863897"/>
                    </a:ext>
                  </a:extLst>
                </a:gridCol>
              </a:tblGrid>
              <a:tr h="9633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 учащихся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победители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призёры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Сертификат участника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рейтинг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2293200"/>
                  </a:ext>
                </a:extLst>
              </a:tr>
              <a:tr h="461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«А»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 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 место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0342687"/>
                  </a:ext>
                </a:extLst>
              </a:tr>
              <a:tr h="461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«Б»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 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место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6315113"/>
                  </a:ext>
                </a:extLst>
              </a:tr>
              <a:tr h="461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«В»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 чел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место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1178983"/>
                  </a:ext>
                </a:extLst>
              </a:tr>
              <a:tr h="461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«Г»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 чел.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место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5067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20157" cy="132080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призеров муниципального уровня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411831"/>
              </p:ext>
            </p:extLst>
          </p:nvPr>
        </p:nvGraphicFramePr>
        <p:xfrm>
          <a:off x="677334" y="2284324"/>
          <a:ext cx="10627975" cy="34514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65061">
                  <a:extLst>
                    <a:ext uri="{9D8B030D-6E8A-4147-A177-3AD203B41FA5}">
                      <a16:colId xmlns:a16="http://schemas.microsoft.com/office/drawing/2014/main" val="335474506"/>
                    </a:ext>
                  </a:extLst>
                </a:gridCol>
                <a:gridCol w="2032792">
                  <a:extLst>
                    <a:ext uri="{9D8B030D-6E8A-4147-A177-3AD203B41FA5}">
                      <a16:colId xmlns:a16="http://schemas.microsoft.com/office/drawing/2014/main" val="307547571"/>
                    </a:ext>
                  </a:extLst>
                </a:gridCol>
                <a:gridCol w="2865061">
                  <a:extLst>
                    <a:ext uri="{9D8B030D-6E8A-4147-A177-3AD203B41FA5}">
                      <a16:colId xmlns:a16="http://schemas.microsoft.com/office/drawing/2014/main" val="3923393114"/>
                    </a:ext>
                  </a:extLst>
                </a:gridCol>
                <a:gridCol w="2865061">
                  <a:extLst>
                    <a:ext uri="{9D8B030D-6E8A-4147-A177-3AD203B41FA5}">
                      <a16:colId xmlns:a16="http://schemas.microsoft.com/office/drawing/2014/main" val="253058168"/>
                    </a:ext>
                  </a:extLst>
                </a:gridCol>
              </a:tblGrid>
              <a:tr h="9782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олимпиады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9651688"/>
                  </a:ext>
                </a:extLst>
              </a:tr>
              <a:tr h="54225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Диплом,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2654943"/>
                  </a:ext>
                </a:extLst>
              </a:tr>
              <a:tr h="468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240848"/>
                  </a:ext>
                </a:extLst>
              </a:tr>
              <a:tr h="49524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8137555"/>
                  </a:ext>
                </a:extLst>
              </a:tr>
              <a:tr h="468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0792057"/>
                  </a:ext>
                </a:extLst>
              </a:tr>
              <a:tr h="498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6294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445274"/>
              </p:ext>
            </p:extLst>
          </p:nvPr>
        </p:nvGraphicFramePr>
        <p:xfrm>
          <a:off x="677863" y="2160588"/>
          <a:ext cx="10669010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99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35793" cy="13208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класса в международных предметных олимпиадах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176903"/>
              </p:ext>
            </p:extLst>
          </p:nvPr>
        </p:nvGraphicFramePr>
        <p:xfrm>
          <a:off x="677334" y="1930400"/>
          <a:ext cx="11099031" cy="41240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81020">
                  <a:extLst>
                    <a:ext uri="{9D8B030D-6E8A-4147-A177-3AD203B41FA5}">
                      <a16:colId xmlns:a16="http://schemas.microsoft.com/office/drawing/2014/main" val="1923870804"/>
                    </a:ext>
                  </a:extLst>
                </a:gridCol>
                <a:gridCol w="6034303">
                  <a:extLst>
                    <a:ext uri="{9D8B030D-6E8A-4147-A177-3AD203B41FA5}">
                      <a16:colId xmlns:a16="http://schemas.microsoft.com/office/drawing/2014/main" val="799538949"/>
                    </a:ext>
                  </a:extLst>
                </a:gridCol>
                <a:gridCol w="1008177">
                  <a:extLst>
                    <a:ext uri="{9D8B030D-6E8A-4147-A177-3AD203B41FA5}">
                      <a16:colId xmlns:a16="http://schemas.microsoft.com/office/drawing/2014/main" val="4192931744"/>
                    </a:ext>
                  </a:extLst>
                </a:gridCol>
                <a:gridCol w="3175531">
                  <a:extLst>
                    <a:ext uri="{9D8B030D-6E8A-4147-A177-3AD203B41FA5}">
                      <a16:colId xmlns:a16="http://schemas.microsoft.com/office/drawing/2014/main" val="2716913583"/>
                    </a:ext>
                  </a:extLst>
                </a:gridCol>
              </a:tblGrid>
              <a:tr h="824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математический конкурс – игра «Кенгуру»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160227"/>
                  </a:ext>
                </a:extLst>
              </a:tr>
              <a:tr h="824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 «Спасатели и мозговой штурм»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Похвальная грамота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7437515"/>
                  </a:ext>
                </a:extLst>
              </a:tr>
              <a:tr h="824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«КИТ -  компьютеры, информатика, технологии»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 победителя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814186"/>
                  </a:ext>
                </a:extLst>
              </a:tr>
              <a:tr h="824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онлайн – олимпиада Учи.ру по  русскому языку «Олимпийские игры»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Похвальная грамота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07356"/>
                  </a:ext>
                </a:extLst>
              </a:tr>
              <a:tr h="824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Межпредметная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Всероссийская 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олимпиада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877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57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05" y="241805"/>
            <a:ext cx="2644177" cy="36396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7" y="241805"/>
            <a:ext cx="2588346" cy="3562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75" y="241805"/>
            <a:ext cx="2644178" cy="3639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53" y="201384"/>
            <a:ext cx="2920500" cy="4016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55" y="3380509"/>
            <a:ext cx="2639168" cy="3629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92" y="3281332"/>
            <a:ext cx="2574021" cy="3540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61" y="3208573"/>
            <a:ext cx="2710373" cy="37278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0" y="3208573"/>
            <a:ext cx="2627109" cy="36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697" y="1413164"/>
            <a:ext cx="10073793" cy="132080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3.Высокие </a:t>
            </a:r>
            <a:r>
              <a:rPr lang="ru-RU" sz="4800" b="1" i="1" dirty="0">
                <a:solidFill>
                  <a:srgbClr val="002060"/>
                </a:solidFill>
              </a:rPr>
              <a:t>результаты внеурочной деятельности обучающихся по учебному предмету, который преподает учитель</a:t>
            </a:r>
            <a:r>
              <a:rPr lang="ru-RU" sz="4800" dirty="0">
                <a:solidFill>
                  <a:srgbClr val="002060"/>
                </a:solidFill>
              </a:rPr>
              <a:t/>
            </a:r>
            <a:br>
              <a:rPr lang="ru-RU" sz="4800" dirty="0">
                <a:solidFill>
                  <a:srgbClr val="002060"/>
                </a:solidFill>
              </a:rPr>
            </a:b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1" y="290945"/>
            <a:ext cx="4727353" cy="6501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>
          <a:xfrm>
            <a:off x="5854931" y="290945"/>
            <a:ext cx="3851564" cy="3505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4"/>
          <a:stretch/>
        </p:blipFill>
        <p:spPr>
          <a:xfrm>
            <a:off x="5854931" y="3796145"/>
            <a:ext cx="3851564" cy="29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cspn-omsk.ru/images/novosty/2020/%D1%81%D0%B5%D0%BD%D1%82%D1%8F%D0%B1%D1%80%D1%8C/%D0%BA%D0%BD%D0%B8%D0%B3%D0%BE%D0%B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4" y="310065"/>
            <a:ext cx="9379229" cy="62558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2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67" y="344127"/>
            <a:ext cx="6429375" cy="3524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234" y="2286794"/>
            <a:ext cx="5192579" cy="3163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5" y="3415759"/>
            <a:ext cx="4943142" cy="33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174" y="1066800"/>
            <a:ext cx="8596668" cy="1320800"/>
          </a:xfrm>
        </p:spPr>
        <p:txBody>
          <a:bodyPr>
            <a:noAutofit/>
          </a:bodyPr>
          <a:lstStyle/>
          <a:p>
            <a:pPr lvl="0"/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1.Наличие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учителя собственной методической разработки по преподаваемому предмету, имеющей положительное заключение по итогам апробации в профессиональном сообществе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95263"/>
              </p:ext>
            </p:extLst>
          </p:nvPr>
        </p:nvGraphicFramePr>
        <p:xfrm>
          <a:off x="677334" y="609600"/>
          <a:ext cx="10974338" cy="19900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61674">
                  <a:extLst>
                    <a:ext uri="{9D8B030D-6E8A-4147-A177-3AD203B41FA5}">
                      <a16:colId xmlns:a16="http://schemas.microsoft.com/office/drawing/2014/main" val="546279508"/>
                    </a:ext>
                  </a:extLst>
                </a:gridCol>
                <a:gridCol w="6684196">
                  <a:extLst>
                    <a:ext uri="{9D8B030D-6E8A-4147-A177-3AD203B41FA5}">
                      <a16:colId xmlns:a16="http://schemas.microsoft.com/office/drawing/2014/main" val="415396185"/>
                    </a:ext>
                  </a:extLst>
                </a:gridCol>
                <a:gridCol w="555420">
                  <a:extLst>
                    <a:ext uri="{9D8B030D-6E8A-4147-A177-3AD203B41FA5}">
                      <a16:colId xmlns:a16="http://schemas.microsoft.com/office/drawing/2014/main" val="3221443361"/>
                    </a:ext>
                  </a:extLst>
                </a:gridCol>
                <a:gridCol w="1899114">
                  <a:extLst>
                    <a:ext uri="{9D8B030D-6E8A-4147-A177-3AD203B41FA5}">
                      <a16:colId xmlns:a16="http://schemas.microsoft.com/office/drawing/2014/main" val="2132109608"/>
                    </a:ext>
                  </a:extLst>
                </a:gridCol>
                <a:gridCol w="1373934">
                  <a:extLst>
                    <a:ext uri="{9D8B030D-6E8A-4147-A177-3AD203B41FA5}">
                      <a16:colId xmlns:a16="http://schemas.microsoft.com/office/drawing/2014/main" val="3263187875"/>
                    </a:ext>
                  </a:extLst>
                </a:gridCol>
              </a:tblGrid>
              <a:tr h="584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Класс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Учебный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5413775"/>
                  </a:ext>
                </a:extLst>
              </a:tr>
              <a:tr h="1839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Открытое занятие по теме: «Буквы потерялись»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муниципальный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6056038"/>
                  </a:ext>
                </a:extLst>
              </a:tr>
              <a:tr h="3840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Викторина по литературному чтению по сказкам «Путешествие в мир сказок»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школьный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6787441"/>
                  </a:ext>
                </a:extLst>
              </a:tr>
              <a:tr h="3840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Занятие-путешествие по произведениям донских авторов А.А. Коркищенко «День лошади»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школьный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6691072"/>
                  </a:ext>
                </a:extLst>
              </a:tr>
              <a:tr h="4449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Литературный проект «Мир прекрасного» по произведениям П.Майкова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школьный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2020-2021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773889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235856"/>
              </p:ext>
            </p:extLst>
          </p:nvPr>
        </p:nvGraphicFramePr>
        <p:xfrm>
          <a:off x="677334" y="4385464"/>
          <a:ext cx="10974338" cy="154228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61674">
                  <a:extLst>
                    <a:ext uri="{9D8B030D-6E8A-4147-A177-3AD203B41FA5}">
                      <a16:colId xmlns:a16="http://schemas.microsoft.com/office/drawing/2014/main" val="3975908319"/>
                    </a:ext>
                  </a:extLst>
                </a:gridCol>
                <a:gridCol w="968709">
                  <a:extLst>
                    <a:ext uri="{9D8B030D-6E8A-4147-A177-3AD203B41FA5}">
                      <a16:colId xmlns:a16="http://schemas.microsoft.com/office/drawing/2014/main" val="77139826"/>
                    </a:ext>
                  </a:extLst>
                </a:gridCol>
                <a:gridCol w="5572347">
                  <a:extLst>
                    <a:ext uri="{9D8B030D-6E8A-4147-A177-3AD203B41FA5}">
                      <a16:colId xmlns:a16="http://schemas.microsoft.com/office/drawing/2014/main" val="247859724"/>
                    </a:ext>
                  </a:extLst>
                </a:gridCol>
                <a:gridCol w="2143056">
                  <a:extLst>
                    <a:ext uri="{9D8B030D-6E8A-4147-A177-3AD203B41FA5}">
                      <a16:colId xmlns:a16="http://schemas.microsoft.com/office/drawing/2014/main" val="336361976"/>
                    </a:ext>
                  </a:extLst>
                </a:gridCol>
                <a:gridCol w="1828552">
                  <a:extLst>
                    <a:ext uri="{9D8B030D-6E8A-4147-A177-3AD203B41FA5}">
                      <a16:colId xmlns:a16="http://schemas.microsoft.com/office/drawing/2014/main" val="5492641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результат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6785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Выступление по теме: «Формирование навыков смыслового чтения на уроках литературы  во внеурочной деятельности»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муниципальный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Свидетельство  участника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3334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Мастер-класс по теме: «Формирование навыков смыслового чтения на уроках русского языка и литературы как средства развития </a:t>
                      </a:r>
                      <a:r>
                        <a:rPr lang="ru-RU" sz="1100" dirty="0" err="1">
                          <a:effectLst/>
                        </a:rPr>
                        <a:t>метапредметных</a:t>
                      </a:r>
                      <a:r>
                        <a:rPr lang="ru-RU" sz="1100" dirty="0">
                          <a:effectLst/>
                        </a:rPr>
                        <a:t> результатов»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муниципальный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Свидетельство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859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Выступление по теме: ”Формирование навыков вдумчивого чтения во внеурочной деятельности по программам: «Умники и умницы » «Занимательная грамматика»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межрегиональный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Сертификат участника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8496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7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95240"/>
            <a:ext cx="3400427" cy="46765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в конкурсах и олимпиадах  по предмету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40" y="1895240"/>
            <a:ext cx="3403672" cy="4681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58" y="1437470"/>
            <a:ext cx="3631833" cy="51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53" y="1683020"/>
            <a:ext cx="3603366" cy="50935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94" y="1809929"/>
            <a:ext cx="3411664" cy="4692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6" y="1809929"/>
            <a:ext cx="3461667" cy="4764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437248"/>
            <a:ext cx="9762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учеников в мероприятиях различного уровня</a:t>
            </a:r>
            <a:endParaRPr lang="ru-RU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976380"/>
              </p:ext>
            </p:extLst>
          </p:nvPr>
        </p:nvGraphicFramePr>
        <p:xfrm>
          <a:off x="845127" y="831273"/>
          <a:ext cx="10335492" cy="545869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08547">
                  <a:extLst>
                    <a:ext uri="{9D8B030D-6E8A-4147-A177-3AD203B41FA5}">
                      <a16:colId xmlns:a16="http://schemas.microsoft.com/office/drawing/2014/main" val="785042088"/>
                    </a:ext>
                  </a:extLst>
                </a:gridCol>
                <a:gridCol w="5984361">
                  <a:extLst>
                    <a:ext uri="{9D8B030D-6E8A-4147-A177-3AD203B41FA5}">
                      <a16:colId xmlns:a16="http://schemas.microsoft.com/office/drawing/2014/main" val="1110707124"/>
                    </a:ext>
                  </a:extLst>
                </a:gridCol>
                <a:gridCol w="816137">
                  <a:extLst>
                    <a:ext uri="{9D8B030D-6E8A-4147-A177-3AD203B41FA5}">
                      <a16:colId xmlns:a16="http://schemas.microsoft.com/office/drawing/2014/main" val="3377455392"/>
                    </a:ext>
                  </a:extLst>
                </a:gridCol>
                <a:gridCol w="679955">
                  <a:extLst>
                    <a:ext uri="{9D8B030D-6E8A-4147-A177-3AD203B41FA5}">
                      <a16:colId xmlns:a16="http://schemas.microsoft.com/office/drawing/2014/main" val="33300639"/>
                    </a:ext>
                  </a:extLst>
                </a:gridCol>
                <a:gridCol w="2446492">
                  <a:extLst>
                    <a:ext uri="{9D8B030D-6E8A-4147-A177-3AD203B41FA5}">
                      <a16:colId xmlns:a16="http://schemas.microsoft.com/office/drawing/2014/main" val="330503944"/>
                    </a:ext>
                  </a:extLst>
                </a:gridCol>
              </a:tblGrid>
              <a:tr h="7855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конкурса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6886610"/>
                  </a:ext>
                </a:extLst>
              </a:tr>
              <a:tr h="942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Международный фестиваль–конкурс «Поколение талантов»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Диплом 1 степени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663786"/>
                  </a:ext>
                </a:extLst>
              </a:tr>
              <a:tr h="942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r>
                        <a:rPr lang="ru-RU" sz="1200">
                          <a:effectLst/>
                        </a:rPr>
                        <a:t> Международный конкурс для детей и молодежи “Юные таланты»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Диплом участника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1787561"/>
                  </a:ext>
                </a:extLst>
              </a:tr>
              <a:tr h="451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Международная акция «Читаем детям о войне»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Диплом участника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2388131"/>
                  </a:ext>
                </a:extLst>
              </a:tr>
              <a:tr h="451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Международная акция «Читаем детям о войне»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Диплом участника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1170555"/>
                  </a:ext>
                </a:extLst>
              </a:tr>
              <a:tr h="942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«Защитим природу от пожаров»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Благодарственное письмо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4445034"/>
                  </a:ext>
                </a:extLst>
              </a:tr>
              <a:tr h="942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Международный конкурс «Великий и богатый русский язык»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Диплом 1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4799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3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1" y="345642"/>
            <a:ext cx="4553594" cy="62629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93" y="360218"/>
            <a:ext cx="4543319" cy="624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6" y="345642"/>
            <a:ext cx="4734911" cy="65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9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262" y="10668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4.Создание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условий для адресной работы с различными категориями обучающихся (одаренные дети, дети из социально неблагополучных семей, дети, попавшие в трудные жизненные ситуации, дети из семей мигрантов, дети-сироты и дети, оставшиеся без попечения родителей, дети-инвалиды и дети с ограниченными возможностями здоровья, дети с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девиантным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(общественно опасным) поведением)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378321"/>
              </p:ext>
            </p:extLst>
          </p:nvPr>
        </p:nvGraphicFramePr>
        <p:xfrm>
          <a:off x="677863" y="2160588"/>
          <a:ext cx="1061359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32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65" t="5195" r="16543" b="16278"/>
          <a:stretch/>
        </p:blipFill>
        <p:spPr>
          <a:xfrm>
            <a:off x="8146246" y="4218454"/>
            <a:ext cx="3900595" cy="2294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625" t="20667" r="40875" b="13333"/>
          <a:stretch/>
        </p:blipFill>
        <p:spPr>
          <a:xfrm>
            <a:off x="8317633" y="609600"/>
            <a:ext cx="3729208" cy="2688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8000" b="26769"/>
          <a:stretch/>
        </p:blipFill>
        <p:spPr>
          <a:xfrm>
            <a:off x="42767" y="609599"/>
            <a:ext cx="4350915" cy="5903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22735" r="16444" b="17436"/>
          <a:stretch/>
        </p:blipFill>
        <p:spPr>
          <a:xfrm>
            <a:off x="4166913" y="586256"/>
            <a:ext cx="3979333" cy="59266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14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241679"/>
              </p:ext>
            </p:extLst>
          </p:nvPr>
        </p:nvGraphicFramePr>
        <p:xfrm>
          <a:off x="385806" y="1930398"/>
          <a:ext cx="11127320" cy="4040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934">
                  <a:extLst>
                    <a:ext uri="{9D8B030D-6E8A-4147-A177-3AD203B41FA5}">
                      <a16:colId xmlns:a16="http://schemas.microsoft.com/office/drawing/2014/main" val="824768520"/>
                    </a:ext>
                  </a:extLst>
                </a:gridCol>
                <a:gridCol w="1039273">
                  <a:extLst>
                    <a:ext uri="{9D8B030D-6E8A-4147-A177-3AD203B41FA5}">
                      <a16:colId xmlns:a16="http://schemas.microsoft.com/office/drawing/2014/main" val="2225161290"/>
                    </a:ext>
                  </a:extLst>
                </a:gridCol>
                <a:gridCol w="6511110">
                  <a:extLst>
                    <a:ext uri="{9D8B030D-6E8A-4147-A177-3AD203B41FA5}">
                      <a16:colId xmlns:a16="http://schemas.microsoft.com/office/drawing/2014/main" val="806063835"/>
                    </a:ext>
                  </a:extLst>
                </a:gridCol>
                <a:gridCol w="2810003">
                  <a:extLst>
                    <a:ext uri="{9D8B030D-6E8A-4147-A177-3AD203B41FA5}">
                      <a16:colId xmlns:a16="http://schemas.microsoft.com/office/drawing/2014/main" val="4177661612"/>
                    </a:ext>
                  </a:extLst>
                </a:gridCol>
              </a:tblGrid>
              <a:tr h="8081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8513137"/>
                  </a:ext>
                </a:extLst>
              </a:tr>
              <a:tr h="8081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такое «Ресурсный класс?»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1171849"/>
                  </a:ext>
                </a:extLst>
              </a:tr>
              <a:tr h="8081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«Адаптация учебных материалов для обучающихся с РАС»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4769239"/>
                  </a:ext>
                </a:extLst>
              </a:tr>
              <a:tr h="8081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«Учет мотивационных условий в обучении детей с РАС»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6908054"/>
                  </a:ext>
                </a:extLst>
              </a:tr>
              <a:tr h="8081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«Приёмы коррекционной работы с детьми имеющими ментальные нарушения»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1540" algn="l"/>
                          <a:tab pos="4888865" algn="ctr"/>
                          <a:tab pos="682942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4060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6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30" t="25917" r="15119" b="18242"/>
          <a:stretch/>
        </p:blipFill>
        <p:spPr>
          <a:xfrm>
            <a:off x="677334" y="440267"/>
            <a:ext cx="1004410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2" r="4103"/>
          <a:stretch/>
        </p:blipFill>
        <p:spPr>
          <a:xfrm>
            <a:off x="1508607" y="491834"/>
            <a:ext cx="3992038" cy="6012873"/>
          </a:xfrm>
        </p:spPr>
      </p:pic>
      <p:pic>
        <p:nvPicPr>
          <p:cNvPr id="5" name="Рисунок 4" descr="F:\еще сканы\001 (4)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9" t="3611"/>
          <a:stretch/>
        </p:blipFill>
        <p:spPr bwMode="auto">
          <a:xfrm>
            <a:off x="7633853" y="491833"/>
            <a:ext cx="3463637" cy="6012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22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5139" y="0"/>
            <a:ext cx="4180606" cy="68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88133" cy="132080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–профессиональные сообщества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581421"/>
              </p:ext>
            </p:extLst>
          </p:nvPr>
        </p:nvGraphicFramePr>
        <p:xfrm>
          <a:off x="1320293" y="1737255"/>
          <a:ext cx="10397573" cy="450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14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b="4691"/>
          <a:stretch/>
        </p:blipFill>
        <p:spPr>
          <a:xfrm>
            <a:off x="8608223" y="2421467"/>
            <a:ext cx="2861369" cy="4057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32775" cy="13208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отзывы администрации образовательной организации, общественных организаций, родителей (законных представителей) о создании учителем условий для адресной работы с различными категориями обучающихся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07" y="2479246"/>
            <a:ext cx="2991942" cy="4114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06" y="2421467"/>
            <a:ext cx="2990017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479246"/>
            <a:ext cx="3181146" cy="437875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5"/>
          <a:stretch/>
        </p:blipFill>
        <p:spPr>
          <a:xfrm>
            <a:off x="9200273" y="4944634"/>
            <a:ext cx="2822259" cy="1649412"/>
          </a:xfrm>
        </p:spPr>
      </p:pic>
    </p:spTree>
    <p:extLst>
      <p:ext uri="{BB962C8B-B14F-4D97-AF65-F5344CB8AC3E}">
        <p14:creationId xmlns:p14="http://schemas.microsoft.com/office/powerpoint/2010/main" val="10470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9" y="609600"/>
            <a:ext cx="4063130" cy="558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65" y="609600"/>
            <a:ext cx="4543319" cy="624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80" y="609599"/>
            <a:ext cx="454332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097" y="1969704"/>
            <a:ext cx="8596668" cy="3880773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</a:rPr>
              <a:t>личностная ориентация </a:t>
            </a:r>
            <a:r>
              <a:rPr lang="ru-RU" sz="2800" dirty="0" smtClean="0">
                <a:solidFill>
                  <a:srgbClr val="002060"/>
                </a:solidFill>
              </a:rPr>
              <a:t>повысилась; 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ребенок </a:t>
            </a:r>
            <a:r>
              <a:rPr lang="ru-RU" sz="2800" dirty="0">
                <a:solidFill>
                  <a:srgbClr val="002060"/>
                </a:solidFill>
              </a:rPr>
              <a:t>заинтересован в конечном результате любой деятельности;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стремится завершить начатое и всегда радуется полученному результату;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</a:rPr>
              <a:t>незначительно повысилась работоспособность;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понимает </a:t>
            </a:r>
            <a:r>
              <a:rPr lang="ru-RU" sz="2800" dirty="0">
                <a:solidFill>
                  <a:srgbClr val="002060"/>
                </a:solidFill>
              </a:rPr>
              <a:t>вопросы, заданные учителем.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8266" y="355600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 в развитии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16" y="180109"/>
            <a:ext cx="4504266" cy="6195131"/>
          </a:xfrm>
        </p:spPr>
      </p:pic>
    </p:spTree>
    <p:extLst>
      <p:ext uri="{BB962C8B-B14F-4D97-AF65-F5344CB8AC3E}">
        <p14:creationId xmlns:p14="http://schemas.microsoft.com/office/powerpoint/2010/main" val="6616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970" y="1524000"/>
            <a:ext cx="8596668" cy="13208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5.Обеспечение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качества организации образовательного процесса на основе эффективного использования учителем различных образовательных технологий, в том числе дистанционных образовательных технологий или электронного обучения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90223"/>
            <a:ext cx="4720129" cy="64915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73" y="290223"/>
            <a:ext cx="4720130" cy="64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164880"/>
              </p:ext>
            </p:extLst>
          </p:nvPr>
        </p:nvGraphicFramePr>
        <p:xfrm>
          <a:off x="711729" y="762000"/>
          <a:ext cx="10379604" cy="4822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43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Яндекс-диск </a:t>
            </a: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https://disk.yandex.ru/i/2JSczGJcX03sQw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088" y="914400"/>
            <a:ext cx="1028022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741215"/>
              </p:ext>
            </p:extLst>
          </p:nvPr>
        </p:nvGraphicFramePr>
        <p:xfrm>
          <a:off x="294423" y="2534920"/>
          <a:ext cx="10886195" cy="26611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16784">
                  <a:extLst>
                    <a:ext uri="{9D8B030D-6E8A-4147-A177-3AD203B41FA5}">
                      <a16:colId xmlns:a16="http://schemas.microsoft.com/office/drawing/2014/main" val="2646588958"/>
                    </a:ext>
                  </a:extLst>
                </a:gridCol>
                <a:gridCol w="1743796">
                  <a:extLst>
                    <a:ext uri="{9D8B030D-6E8A-4147-A177-3AD203B41FA5}">
                      <a16:colId xmlns:a16="http://schemas.microsoft.com/office/drawing/2014/main" val="2560042689"/>
                    </a:ext>
                  </a:extLst>
                </a:gridCol>
                <a:gridCol w="1131601">
                  <a:extLst>
                    <a:ext uri="{9D8B030D-6E8A-4147-A177-3AD203B41FA5}">
                      <a16:colId xmlns:a16="http://schemas.microsoft.com/office/drawing/2014/main" val="2151797424"/>
                    </a:ext>
                  </a:extLst>
                </a:gridCol>
                <a:gridCol w="2171480">
                  <a:extLst>
                    <a:ext uri="{9D8B030D-6E8A-4147-A177-3AD203B41FA5}">
                      <a16:colId xmlns:a16="http://schemas.microsoft.com/office/drawing/2014/main" val="2408071078"/>
                    </a:ext>
                  </a:extLst>
                </a:gridCol>
                <a:gridCol w="1838719">
                  <a:extLst>
                    <a:ext uri="{9D8B030D-6E8A-4147-A177-3AD203B41FA5}">
                      <a16:colId xmlns:a16="http://schemas.microsoft.com/office/drawing/2014/main" val="2830473639"/>
                    </a:ext>
                  </a:extLst>
                </a:gridCol>
                <a:gridCol w="1583815">
                  <a:extLst>
                    <a:ext uri="{9D8B030D-6E8A-4147-A177-3AD203B41FA5}">
                      <a16:colId xmlns:a16="http://schemas.microsoft.com/office/drawing/2014/main" val="3162480878"/>
                    </a:ext>
                  </a:extLst>
                </a:gridCol>
              </a:tblGrid>
              <a:tr h="7898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Кол-во обучающихся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Имеют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«4, 5»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качества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обученности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7181456"/>
                  </a:ext>
                </a:extLst>
              </a:tr>
              <a:tr h="9558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2018-2019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Безотметочная система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241836"/>
                  </a:ext>
                </a:extLst>
              </a:tr>
              <a:tr h="4577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83%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4444283"/>
                  </a:ext>
                </a:extLst>
              </a:tr>
              <a:tr h="4577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2020-2021(1пол)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95,8 %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4,79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218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6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701" y="443345"/>
            <a:ext cx="4907972" cy="3680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357" y="443344"/>
            <a:ext cx="2908804" cy="36809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357" y="314324"/>
            <a:ext cx="2667000" cy="3810000"/>
          </a:xfrm>
          <a:prstGeom prst="rect">
            <a:avLst/>
          </a:prstGeom>
        </p:spPr>
      </p:pic>
      <p:pic>
        <p:nvPicPr>
          <p:cNvPr id="16392" name="Picture 8" descr="https://theslide.ru/img/thumbs/2c6095b0e27f3b9cc6f218df8a916cf8-800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7"/>
          <a:stretch/>
        </p:blipFill>
        <p:spPr bwMode="auto">
          <a:xfrm>
            <a:off x="1654002" y="3927764"/>
            <a:ext cx="7620000" cy="29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современных образовательных технологий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673761"/>
              </p:ext>
            </p:extLst>
          </p:nvPr>
        </p:nvGraphicFramePr>
        <p:xfrm>
          <a:off x="677863" y="1743075"/>
          <a:ext cx="11195050" cy="4865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02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52" y="221673"/>
            <a:ext cx="11475459" cy="4973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8" y="5229654"/>
            <a:ext cx="11050153" cy="14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152" y="317934"/>
            <a:ext cx="11465321" cy="63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143532"/>
              </p:ext>
            </p:extLst>
          </p:nvPr>
        </p:nvGraphicFramePr>
        <p:xfrm>
          <a:off x="677862" y="2160588"/>
          <a:ext cx="10793701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84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6" y="317934"/>
            <a:ext cx="3547434" cy="63183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71" y="2879741"/>
            <a:ext cx="7259440" cy="3756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7"/>
          <a:stretch/>
        </p:blipFill>
        <p:spPr>
          <a:xfrm>
            <a:off x="4975668" y="250528"/>
            <a:ext cx="4823070" cy="26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151" y="2115127"/>
            <a:ext cx="9464193" cy="2761673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6.Непрерывность 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развития учителя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544416"/>
              </p:ext>
            </p:extLst>
          </p:nvPr>
        </p:nvGraphicFramePr>
        <p:xfrm>
          <a:off x="643468" y="1358996"/>
          <a:ext cx="10073793" cy="4726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4453">
                  <a:extLst>
                    <a:ext uri="{9D8B030D-6E8A-4147-A177-3AD203B41FA5}">
                      <a16:colId xmlns:a16="http://schemas.microsoft.com/office/drawing/2014/main" val="3571942041"/>
                    </a:ext>
                  </a:extLst>
                </a:gridCol>
                <a:gridCol w="7379340">
                  <a:extLst>
                    <a:ext uri="{9D8B030D-6E8A-4147-A177-3AD203B41FA5}">
                      <a16:colId xmlns:a16="http://schemas.microsoft.com/office/drawing/2014/main" val="26650543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 учителя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Трудовые функции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272342"/>
                  </a:ext>
                </a:extLst>
              </a:tr>
              <a:tr h="741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 - педагогическая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предполагает умение строить целесообразные отношения с обучаемыми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0668690"/>
                  </a:ext>
                </a:extLst>
              </a:tr>
              <a:tr h="741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в области преподаваемого предмета, методики его преподавания.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253244"/>
                  </a:ext>
                </a:extLst>
              </a:tr>
              <a:tr h="1514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совокупность знаний и применений в области преподаваемого предмета, уровень ориентации в современных исследованиях по нему; владение методиками преподавания и умение выбирать или разрабатывать необходимую технологию и методику.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822162"/>
                  </a:ext>
                </a:extLst>
              </a:tr>
              <a:tr h="1514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компетентный учитель в своей деятельности должен не только обладать знаниями в области информационно-коммуникационных технологий, но и быть специалистом по их применению в своей профессиональной деятельности.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007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2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040311"/>
              </p:ext>
            </p:extLst>
          </p:nvPr>
        </p:nvGraphicFramePr>
        <p:xfrm>
          <a:off x="406400" y="737344"/>
          <a:ext cx="10821939" cy="496919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27583">
                  <a:extLst>
                    <a:ext uri="{9D8B030D-6E8A-4147-A177-3AD203B41FA5}">
                      <a16:colId xmlns:a16="http://schemas.microsoft.com/office/drawing/2014/main" val="2325597363"/>
                    </a:ext>
                  </a:extLst>
                </a:gridCol>
                <a:gridCol w="4214710">
                  <a:extLst>
                    <a:ext uri="{9D8B030D-6E8A-4147-A177-3AD203B41FA5}">
                      <a16:colId xmlns:a16="http://schemas.microsoft.com/office/drawing/2014/main" val="2913695511"/>
                    </a:ext>
                  </a:extLst>
                </a:gridCol>
                <a:gridCol w="5979646">
                  <a:extLst>
                    <a:ext uri="{9D8B030D-6E8A-4147-A177-3AD203B41FA5}">
                      <a16:colId xmlns:a16="http://schemas.microsoft.com/office/drawing/2014/main" val="639651690"/>
                    </a:ext>
                  </a:extLst>
                </a:gridCol>
              </a:tblGrid>
              <a:tr h="256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работы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Содержание. Формы реализации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extLst>
                  <a:ext uri="{0D108BD9-81ED-4DB2-BD59-A6C34878D82A}">
                    <a16:rowId xmlns:a16="http://schemas.microsoft.com/office/drawing/2014/main" val="1372721"/>
                  </a:ext>
                </a:extLst>
              </a:tr>
              <a:tr h="759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и профессиональная переподготовка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повышения квалификации.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уроков коллег.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extLst>
                  <a:ext uri="{0D108BD9-81ED-4DB2-BD59-A6C34878D82A}">
                    <a16:rowId xmlns:a16="http://schemas.microsoft.com/office/drawing/2014/main" val="3677265954"/>
                  </a:ext>
                </a:extLst>
              </a:tr>
              <a:tr h="79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Овладение ИКТ компетенцией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Широкое использование на уроке электронных учебников, ЦОР, ЭОР. Использование в работе собственного сайта.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extLst>
                  <a:ext uri="{0D108BD9-81ED-4DB2-BD59-A6C34878D82A}">
                    <a16:rowId xmlns:a16="http://schemas.microsoft.com/office/drawing/2014/main" val="3950936439"/>
                  </a:ext>
                </a:extLst>
              </a:tr>
              <a:tr h="79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современных образовательных технологий.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открытых уроков. Организация мониторинга индивидуальных достижений обучающихся.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extLst>
                  <a:ext uri="{0D108BD9-81ED-4DB2-BD59-A6C34878D82A}">
                    <a16:rowId xmlns:a16="http://schemas.microsoft.com/office/drawing/2014/main" val="1732816441"/>
                  </a:ext>
                </a:extLst>
              </a:tr>
              <a:tr h="503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в инновационном режиме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и реализация авторских программ.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extLst>
                  <a:ext uri="{0D108BD9-81ED-4DB2-BD59-A6C34878D82A}">
                    <a16:rowId xmlns:a16="http://schemas.microsoft.com/office/drawing/2014/main" val="1431202235"/>
                  </a:ext>
                </a:extLst>
              </a:tr>
              <a:tr h="79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и распространение собственного педагогического опыта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перед коллегами на занятиях МО, РМО, педсоветах, конференциях. Проведение обучающих семинаров, мастер-классов.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extLst>
                  <a:ext uri="{0D108BD9-81ED-4DB2-BD59-A6C34878D82A}">
                    <a16:rowId xmlns:a16="http://schemas.microsoft.com/office/drawing/2014/main" val="791335623"/>
                  </a:ext>
                </a:extLst>
              </a:tr>
              <a:tr h="1066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профессиональных конкурсах и  сообществах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профессиональных конкурсах различного уровня в очной и заочной форме. Участие в научно-практических конференциях педагогических работников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27305" marT="0" marB="0"/>
                </a:tc>
                <a:extLst>
                  <a:ext uri="{0D108BD9-81ED-4DB2-BD59-A6C34878D82A}">
                    <a16:rowId xmlns:a16="http://schemas.microsoft.com/office/drawing/2014/main" val="64524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3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879605"/>
              </p:ext>
            </p:extLst>
          </p:nvPr>
        </p:nvGraphicFramePr>
        <p:xfrm>
          <a:off x="474134" y="220128"/>
          <a:ext cx="10304702" cy="6346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6948">
                  <a:extLst>
                    <a:ext uri="{9D8B030D-6E8A-4147-A177-3AD203B41FA5}">
                      <a16:colId xmlns:a16="http://schemas.microsoft.com/office/drawing/2014/main" val="605403392"/>
                    </a:ext>
                  </a:extLst>
                </a:gridCol>
                <a:gridCol w="7549497">
                  <a:extLst>
                    <a:ext uri="{9D8B030D-6E8A-4147-A177-3AD203B41FA5}">
                      <a16:colId xmlns:a16="http://schemas.microsoft.com/office/drawing/2014/main" val="155793733"/>
                    </a:ext>
                  </a:extLst>
                </a:gridCol>
                <a:gridCol w="1798257">
                  <a:extLst>
                    <a:ext uri="{9D8B030D-6E8A-4147-A177-3AD203B41FA5}">
                      <a16:colId xmlns:a16="http://schemas.microsoft.com/office/drawing/2014/main" val="1922343181"/>
                    </a:ext>
                  </a:extLst>
                </a:gridCol>
              </a:tblGrid>
              <a:tr h="528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Результативность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3005003496"/>
                  </a:ext>
                </a:extLst>
              </a:tr>
              <a:tr h="2644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Московского международного салона образования – 2018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свидетельство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4256557723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регионального этапа Всероссийской акции «С любовью к России мы делами добрыми едины»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516330645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Всероссийской образовательной акции «Урок безопасности РФ»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3606582874"/>
                  </a:ext>
                </a:extLst>
              </a:tr>
              <a:tr h="2644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«Кинопедагогика – молодому учителю Дона»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883248538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онлайн-конференции «Кибербезопсность 2020» платформа ЯКласс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1349327669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Всероссийского исследования школ в рамках «Ключевые компетенции и новая грамотность»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2657265337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мероприятия «Сколько стоит бесплатное образование?»2020г. Вебинары Первое сентября.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4157857651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онлайн-семинара-практикума с международным участием «Дистанционное образование:теория, методика, практика».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1016171993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международной онлайн-конференции «Цифровая дидактика:режим развития».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2811624401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Всероссийского съезда учителей предметной области «Искусство»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3212300233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ХХХ</a:t>
                      </a: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международной конференции «Современные информационные технологии в образовании»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537011488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международного онлайн-семинара по вопросам обучения на дому обучающихся из числа с ОВЗ и инвалидностью.</a:t>
                      </a: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3636857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2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4303" r="2967" b="14320"/>
          <a:stretch/>
        </p:blipFill>
        <p:spPr bwMode="auto">
          <a:xfrm>
            <a:off x="677334" y="486094"/>
            <a:ext cx="5543358" cy="3282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5" y="486094"/>
            <a:ext cx="3629891" cy="358714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2" y="4073236"/>
            <a:ext cx="5543359" cy="260465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4" y="4073236"/>
            <a:ext cx="4563255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Объект 6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643" y="277091"/>
            <a:ext cx="4213321" cy="6142311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37" y="277091"/>
            <a:ext cx="4184072" cy="6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12" y="179388"/>
            <a:ext cx="4745320" cy="65262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48" y="179388"/>
            <a:ext cx="4547144" cy="65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9" y="318654"/>
            <a:ext cx="2415891" cy="332256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33" y="74010"/>
            <a:ext cx="3062917" cy="4370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69" y="2173743"/>
            <a:ext cx="3249708" cy="44693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80" y="2182940"/>
            <a:ext cx="3285694" cy="45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4401" y="2607733"/>
            <a:ext cx="8596668" cy="13208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Виталий\Pictures\img0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17" y="401782"/>
            <a:ext cx="4655127" cy="627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8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32" y="335280"/>
            <a:ext cx="8596668" cy="13208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54" y="1290320"/>
            <a:ext cx="6862760" cy="3629892"/>
          </a:xfrm>
          <a:prstGeom prst="rect">
            <a:avLst/>
          </a:prstGeom>
        </p:spPr>
      </p:pic>
      <p:pic>
        <p:nvPicPr>
          <p:cNvPr id="5" name="Объект 3" descr="F:\приложения\награды мои разные\благодарность 00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3" y="1270000"/>
            <a:ext cx="4612245" cy="55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1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80" y="197860"/>
            <a:ext cx="4895044" cy="3465080"/>
          </a:xfrm>
        </p:spPr>
      </p:pic>
      <p:pic>
        <p:nvPicPr>
          <p:cNvPr id="8" name="Рисунок 7" descr="F:\работа женя\в приложение\Сертификат вебинар 15.12.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65" y="3172691"/>
            <a:ext cx="5060316" cy="346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428" y="1496290"/>
            <a:ext cx="3433954" cy="511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587</TotalTime>
  <Words>1681</Words>
  <Application>Microsoft Office PowerPoint</Application>
  <PresentationFormat>Широкоэкранный</PresentationFormat>
  <Paragraphs>499</Paragraphs>
  <Slides>63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9" baseType="lpstr">
      <vt:lpstr>Arial</vt:lpstr>
      <vt:lpstr>Calibri</vt:lpstr>
      <vt:lpstr>Times New Roman</vt:lpstr>
      <vt:lpstr>Trebuchet MS</vt:lpstr>
      <vt:lpstr>Wingdings 3</vt:lpstr>
      <vt:lpstr>Аспект</vt:lpstr>
      <vt:lpstr>Участник  конкурса на присуждение премий лучшим учителям за достижения в педагогической деятельности   2021г.</vt:lpstr>
      <vt:lpstr>Информация о профессиональных достижениях Земцевой Евгении Витальевны, учителя  начальных классов, муниципального бюджетного общеобразовательного учреждения Мечетинской средней общеобразовательной школы Зерноградского района  </vt:lpstr>
      <vt:lpstr>1.Наличие у учителя собственной методической разработки по преподаваемому предмету, имеющей положительное заключение по итогам апробации в профессиональном сообществе </vt:lpstr>
      <vt:lpstr>Презентация PowerPoint</vt:lpstr>
      <vt:lpstr>Результативность   </vt:lpstr>
      <vt:lpstr>Презентация PowerPoint</vt:lpstr>
      <vt:lpstr>Муниципальный уровень:</vt:lpstr>
      <vt:lpstr>Региональный уровень</vt:lpstr>
      <vt:lpstr>Федеральный уровень</vt:lpstr>
      <vt:lpstr>Презентация PowerPoint</vt:lpstr>
      <vt:lpstr>Презентация PowerPoint</vt:lpstr>
      <vt:lpstr>Открытые уроки</vt:lpstr>
      <vt:lpstr>Организационно-методическая работа </vt:lpstr>
      <vt:lpstr>Презентация PowerPoint</vt:lpstr>
      <vt:lpstr>                  Методические публикации</vt:lpstr>
      <vt:lpstr>Презентация PowerPoint</vt:lpstr>
      <vt:lpstr>Личностные результаты</vt:lpstr>
      <vt:lpstr>Регулятивные УУД</vt:lpstr>
      <vt:lpstr>Презентация PowerPoint</vt:lpstr>
      <vt:lpstr>Презентация PowerPoint</vt:lpstr>
      <vt:lpstr>Метапредметная олимпиада</vt:lpstr>
      <vt:lpstr>Наличие призеров муниципального уровня</vt:lpstr>
      <vt:lpstr>Презентация PowerPoint</vt:lpstr>
      <vt:lpstr>Участие класса в международных предметных олимпиадах</vt:lpstr>
      <vt:lpstr>Презентация PowerPoint</vt:lpstr>
      <vt:lpstr>3.Высокие результаты внеурочной деятельности обучающихся по учебному предмету, который преподает учитель 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учащихся в конкурсах и олимпиадах  по предмету</vt:lpstr>
      <vt:lpstr>Презентация PowerPoint</vt:lpstr>
      <vt:lpstr>Презентация PowerPoint</vt:lpstr>
      <vt:lpstr>Презентация PowerPoint</vt:lpstr>
      <vt:lpstr> 4.Создание учителем условий для адресной работы с различными категориями обучающихся (одаренные дети, дети из социально неблагополучных семей, дети, попавшие в трудные жизненные ситуации, дети из семей мигрантов, дети-сироты и дети, оставшиеся без попечения родителей, дети-инвалиды и дети с ограниченными возможностями здоровья, дети с девиантным (общественно опасным) поведением)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 –профессиональные сообщества</vt:lpstr>
      <vt:lpstr>Положительные отзывы администрации образовательной организации, общественных организаций, родителей (законных представителей) о создании учителем условий для адресной работы с различными категориями обучающихся</vt:lpstr>
      <vt:lpstr>Презентация PowerPoint</vt:lpstr>
      <vt:lpstr>Презентация PowerPoint</vt:lpstr>
      <vt:lpstr>Презентация PowerPoint</vt:lpstr>
      <vt:lpstr>5.Обеспечение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технологий, в том числе дистанционных образовательных технологий или электронного обучения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современных образовательных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6.Непрерывность профессионального развития учителя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Участник  конкурса на присуждение премий лучшим учителям за достижения в педагогической деятельности   2021г.</dc:title>
  <dc:creator>Экзамен</dc:creator>
  <cp:lastModifiedBy>Пользователь</cp:lastModifiedBy>
  <cp:revision>54</cp:revision>
  <dcterms:created xsi:type="dcterms:W3CDTF">2021-03-28T16:02:49Z</dcterms:created>
  <dcterms:modified xsi:type="dcterms:W3CDTF">2021-03-30T07:20:29Z</dcterms:modified>
</cp:coreProperties>
</file>